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8" r:id="rId5"/>
    <p:sldId id="263" r:id="rId6"/>
    <p:sldId id="264" r:id="rId7"/>
    <p:sldId id="282" r:id="rId8"/>
    <p:sldId id="265" r:id="rId9"/>
    <p:sldId id="257" r:id="rId10"/>
    <p:sldId id="266" r:id="rId11"/>
    <p:sldId id="267" r:id="rId12"/>
    <p:sldId id="268" r:id="rId13"/>
    <p:sldId id="269" r:id="rId14"/>
    <p:sldId id="259" r:id="rId15"/>
    <p:sldId id="270" r:id="rId16"/>
    <p:sldId id="271" r:id="rId17"/>
    <p:sldId id="272" r:id="rId18"/>
    <p:sldId id="273" r:id="rId19"/>
    <p:sldId id="260" r:id="rId20"/>
    <p:sldId id="274" r:id="rId21"/>
    <p:sldId id="275" r:id="rId22"/>
    <p:sldId id="276" r:id="rId23"/>
    <p:sldId id="281" r:id="rId24"/>
    <p:sldId id="277" r:id="rId25"/>
    <p:sldId id="280" r:id="rId26"/>
    <p:sldId id="279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8A0FDC88-502C-4E79-A567-5B71C56628F7}">
          <p14:sldIdLst>
            <p14:sldId id="256"/>
          </p14:sldIdLst>
        </p14:section>
        <p14:section name="Sección sin título" id="{DBABB66B-5E79-461C-A5A7-6EDA75766302}">
          <p14:sldIdLst>
            <p14:sldId id="261"/>
          </p14:sldIdLst>
        </p14:section>
        <p14:section name="Entorno" id="{DDEEC189-C1D4-4549-834E-1868B1AD8B65}">
          <p14:sldIdLst>
            <p14:sldId id="262"/>
            <p14:sldId id="258"/>
            <p14:sldId id="263"/>
            <p14:sldId id="264"/>
            <p14:sldId id="282"/>
            <p14:sldId id="265"/>
          </p14:sldIdLst>
        </p14:section>
        <p14:section name="Rol Administrador" id="{35EFA05C-EDA0-4D0F-B222-9779578CD9A0}">
          <p14:sldIdLst>
            <p14:sldId id="257"/>
            <p14:sldId id="266"/>
            <p14:sldId id="267"/>
            <p14:sldId id="268"/>
            <p14:sldId id="269"/>
          </p14:sldIdLst>
        </p14:section>
        <p14:section name="ROL: PROVEEDOR" id="{44B7597F-A3D4-4C0E-8545-49B2DDC41338}">
          <p14:sldIdLst>
            <p14:sldId id="259"/>
            <p14:sldId id="270"/>
            <p14:sldId id="271"/>
            <p14:sldId id="272"/>
            <p14:sldId id="273"/>
          </p14:sldIdLst>
        </p14:section>
        <p14:section name="Rol Usuario" id="{714D23AA-CCF4-4B35-B4E3-893DAC5C3240}">
          <p14:sldIdLst>
            <p14:sldId id="260"/>
            <p14:sldId id="274"/>
            <p14:sldId id="275"/>
            <p14:sldId id="276"/>
            <p14:sldId id="281"/>
            <p14:sldId id="277"/>
            <p14:sldId id="280"/>
          </p14:sldIdLst>
        </p14:section>
        <p14:section name="FIN" id="{6002DF85-A097-4AFB-B003-D8F381564D33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C3AC"/>
    <a:srgbClr val="EFE8DE"/>
    <a:srgbClr val="6A7062"/>
    <a:srgbClr val="F8F6F2"/>
    <a:srgbClr val="3A3A3A"/>
    <a:srgbClr val="F3EFE8"/>
    <a:srgbClr val="E6DDD0"/>
    <a:srgbClr val="767574"/>
    <a:srgbClr val="5756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72DA40-B4E3-418A-9FE2-FBB335CF5D3E}" v="97" dt="2025-05-28T14:27:36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8" autoAdjust="0"/>
    <p:restoredTop sz="94053" autoAdjust="0"/>
  </p:normalViewPr>
  <p:slideViewPr>
    <p:cSldViewPr snapToGrid="0">
      <p:cViewPr>
        <p:scale>
          <a:sx n="33" d="100"/>
          <a:sy n="33" d="100"/>
        </p:scale>
        <p:origin x="2909" y="1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3:57.2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1164 24575,'4'-61'0,"2"0"0,3 0 0,3 0 0,34-103 0,-26 96 0,4 2 0,45-87 0,-53 122 0,2 0 0,2 2 0,0 0 0,2 1 0,1 1 0,46-41 0,-38 43 0,1 1 0,1 2 0,1 1 0,0 2 0,2 1 0,0 2 0,50-15 0,-37 17 0,0 3 0,0 1 0,1 3 0,0 2 0,68 2 0,-54 6 0,-1 3 0,99 22 0,118 48 0,-224-59 0,-1 4 0,-1 1 0,-1 3 0,-1 2 0,53 38 0,-71-42 0,-2 2 0,0 1 0,-2 2 0,-1 1 0,-2 1 0,0 1 0,-2 1 0,24 43 0,-36-50 0,-1 2 0,-1-1 0,-1 2 0,-1-1 0,-2 1 0,0 0 0,2 37 0,1 205 0,-10-240 0,-3 96 0,-6 1 0,-5-1 0,-6-1 0,-39 134 0,38-194 0,-2-1 0,-4-1 0,-2-1 0,-3-2 0,-3-1 0,-50 66 0,54-82 0,-113 149 0,101-140 0,-78 72 0,31-46 0,-4-5 0,-2-4 0,-112 60 0,147-94 0,-144 76 0,168-94 0,1-2 0,-2-1 0,-67 15 0,99-26 0,13 1 0,19 4 0,-22-7 0,414 113 0,395 85 0,-612-171 0,1-10 0,292-9 0,-415-10-1365,-47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4:25.1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24575,'286'5'0,"-210"1"0,129 24 0,-92-11 0,22 5 0,-9 9-455,2-5 0,252 21 0,-349-48-6371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4:26.6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78 0 24575,'2'130'0,"-4"147"0,-21-96 0,14-120 0,5-32-341,-1 1 0,-2-1-1,-13 35 1,10-44-6485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4:27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1293 162 24575,'-16'0'0,"-11"0"0,-12 0 0,-15 0 0,-5 0 0,-8 0 0,-4 0 0,-6-6 0,-6-6 0,-12-3 0,-11-3 0,-3-4 0,-6-4 0,0 2 0,10 6 0,16 5 0,23 5-8191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4:28.5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24575,'0'806'-1365,"0"-776"-5461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8T11:24:29.46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1 214 24575,'0'-1'0,"0"0"0,1 0 0,-1 0 0,0 0 0,1 0 0,-1 0 0,1 0 0,-1 0 0,1 0 0,0 0 0,-1 1 0,1-1 0,0 0 0,0 0 0,-1 1 0,1-1 0,0 0 0,0 1 0,0-1 0,0 1 0,0-1 0,0 1 0,0 0 0,1-1 0,32-9 0,-22 7 0,12-4 0,304-84 0,-233 70 0,148-15 0,56 29 96,52-6-1557,-305 7-5365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5C20F-B8D0-8B25-471D-59B70334C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19E5E78-873E-217A-D2F3-C1DA7C2DB9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EE984D-1367-37A1-92BA-5CC3B030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C753B5-A22C-4C2D-6DC3-24334342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7A005B-8EE7-5A0D-E82B-A44D412B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3999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D5E3D-A0ED-D5E9-A98C-69B703860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ED45CA7-6F30-B0E5-A859-06C39017C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5E915A-B987-C277-84BE-F1D2FE763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AB657A-28DD-ABAB-4372-6BBB5AEAF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C873F3-E2D2-BFE5-3AF9-AEFAD2AF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6934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69F709-9010-5B45-B712-C3BE1D48C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F1ADC1-41C0-33E8-40BD-1206E518E8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A8451E-4C5C-AE74-D910-3CE511CAD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F0FFD1-5190-9BD7-D60A-629480B54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E4A88C-D8E0-C217-A756-1EC89E52F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651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20E38-628D-E293-AFE9-C86761D4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B3BA6D-FAA6-8FD0-B68A-0B20B3681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05B4FD-A3C0-8E7E-B18F-93D5E68BB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8A76CF-9BF1-14DC-9AF5-5ED5F19F6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B28D38-143C-94C3-2954-8F65AB994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4269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1B47B-2238-99BE-49B7-BC69CC1B6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91DE61-A0B5-5851-0BCF-D604460BD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DB9B41-95C3-9625-B4D2-BD0A32F50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5EA073-1278-1DD9-1800-2F4136C0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24601B-0D41-E051-BDB8-90B2CAB23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716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BC062-6E3E-E052-6CD0-31C7C3621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3BBE5A-5180-9762-36CF-82483EA83A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140478-B490-6F2F-8916-A6AEFEED5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F7E33B-E85D-FB5A-402A-31C836BB7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B13E7C-3D74-F7CB-6EC9-EB5F2B390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D95453-64CD-F184-3F4C-3CB0A789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8506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A3927-2CEB-480F-F873-43AF43931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2F1A3A-16A9-9812-AB82-2997531ED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23B959-7F50-D6B4-55F1-952EF1917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BC13D8-D447-DE5F-13DA-B894936C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7E62CA-24C9-E07C-8E6A-FDB2DAB6D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D512DDF-5659-C2C8-7134-9BE006A39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B33FF52-1304-BA36-5BDB-49910922D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0E312A7-7376-1046-8827-A548A4028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5475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0AF23-61E4-D570-40EE-C8A5A6FFF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5B497A6-58F1-E36E-14F2-B5978F08F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5A6B44F-A4CC-9C4F-970E-0C5B5B871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830F28-F3CD-C5E8-9783-A9A175A80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9888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982111-6540-2489-DF35-B7B473F4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4E90908-93CD-EFA9-4DFC-D3710031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B14A799-A9C6-196C-3C9E-777B87587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9280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183B6D-CD39-0262-B1CF-6C3EA2FBF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21B63A-5999-DAF0-072A-A54DFDA00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51DD94E-AF4A-8C30-5A04-6CBE321B5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8138C0-3097-FBDE-A140-8F9779D6D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D23985-0F46-5F7C-0627-70893F44C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9B986F-E529-113B-46FC-B9A121C4E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511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0668F2-2307-574C-A473-8A1D8568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FF47683-64DD-2309-0F4D-AC5870332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6253B7-A9A7-D579-5BFF-DCB740567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774A4A-027B-4822-B39A-263C9971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F7AF54-BD5E-84A2-87D7-234C6D47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41A525-2A5B-FEA9-BC97-D40D95BA1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0148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B790052-75A4-FA0A-72D2-4369C9EC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CFFAF61-9AF4-3175-2735-9CBCA4F8B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D2AE15-ADEF-348F-0AED-71D36DDB79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650D27-4E62-49C5-98A3-A3876842627F}" type="datetimeFigureOut">
              <a:rPr lang="es-ES" smtClean="0"/>
              <a:t>28/05/2025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81CA14-C400-B996-2031-616525C1A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33D2D6-306E-4E9B-C2DA-D53EAFB91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31CD7A-9C89-4649-8E53-64A988ED266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581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5.sv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17" Type="http://schemas.openxmlformats.org/officeDocument/2006/relationships/image" Target="../media/image27.pn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slide" Target="slide1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A1AA9F8A-1F24-3060-0678-3D6D1F742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75" y="1596472"/>
            <a:ext cx="6858000" cy="6858000"/>
          </a:xfrm>
          <a:prstGeom prst="rect">
            <a:avLst/>
          </a:prstGeom>
          <a:noFill/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3A754B73-03EB-0936-CF30-3AD2D830EB20}"/>
              </a:ext>
            </a:extLst>
          </p:cNvPr>
          <p:cNvSpPr>
            <a:spLocks/>
          </p:cNvSpPr>
          <p:nvPr/>
        </p:nvSpPr>
        <p:spPr>
          <a:xfrm>
            <a:off x="5810865" y="-914400"/>
            <a:ext cx="10882797" cy="861305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Calendario&#10;&#10;El contenido generado por IA puede ser incorrecto.">
            <a:extLst>
              <a:ext uri="{FF2B5EF4-FFF2-40B4-BE49-F238E27FC236}">
                <a16:creationId xmlns:a16="http://schemas.microsoft.com/office/drawing/2014/main" id="{64CACD51-4B93-65EB-EFA0-674475ED8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3396" y="-3582955"/>
            <a:ext cx="4576145" cy="68580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5D16309-8844-631A-C9ED-5FD16B282DE7}"/>
              </a:ext>
            </a:extLst>
          </p:cNvPr>
          <p:cNvSpPr/>
          <p:nvPr/>
        </p:nvSpPr>
        <p:spPr>
          <a:xfrm>
            <a:off x="91412" y="5619509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6E99A3C-691D-CFD5-FCE9-E08031B9A238}"/>
              </a:ext>
            </a:extLst>
          </p:cNvPr>
          <p:cNvSpPr/>
          <p:nvPr/>
        </p:nvSpPr>
        <p:spPr>
          <a:xfrm>
            <a:off x="91412" y="605003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C910C17-3D31-EE2A-78EF-2386AC79835A}"/>
              </a:ext>
            </a:extLst>
          </p:cNvPr>
          <p:cNvSpPr/>
          <p:nvPr/>
        </p:nvSpPr>
        <p:spPr>
          <a:xfrm>
            <a:off x="91412" y="648056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E0C5B6B-DEB4-48F0-DC02-E6F436CC4744}"/>
              </a:ext>
            </a:extLst>
          </p:cNvPr>
          <p:cNvSpPr/>
          <p:nvPr/>
        </p:nvSpPr>
        <p:spPr>
          <a:xfrm>
            <a:off x="514322" y="605003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572EDEC-2C4B-ABE4-6BF1-C2C1F5028750}"/>
              </a:ext>
            </a:extLst>
          </p:cNvPr>
          <p:cNvSpPr/>
          <p:nvPr/>
        </p:nvSpPr>
        <p:spPr>
          <a:xfrm>
            <a:off x="514322" y="648056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A69C5FC-A90A-F139-F3EF-05615FBB075D}"/>
              </a:ext>
            </a:extLst>
          </p:cNvPr>
          <p:cNvSpPr/>
          <p:nvPr/>
        </p:nvSpPr>
        <p:spPr>
          <a:xfrm>
            <a:off x="937232" y="648056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712575B-CE68-84AB-B885-BFF33007F15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762651" y="2399828"/>
            <a:ext cx="90544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MANUAL DE </a:t>
            </a:r>
          </a:p>
          <a:p>
            <a:pPr algn="ctr"/>
            <a:r>
              <a:rPr lang="es-ES" sz="6600" dirty="0">
                <a:latin typeface="Eleyna Demo" pitchFamily="2" charset="0"/>
              </a:rPr>
              <a:t>USUARIO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02EE136-C998-81B7-CD60-596402A73E7C}"/>
              </a:ext>
            </a:extLst>
          </p:cNvPr>
          <p:cNvSpPr txBox="1"/>
          <p:nvPr/>
        </p:nvSpPr>
        <p:spPr>
          <a:xfrm>
            <a:off x="7141956" y="4892196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Gotham" panose="02000504050000020004" pitchFamily="2" charset="0"/>
              </a:rPr>
              <a:t>Presentación por Nerea Zapatero Jara</a:t>
            </a: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62BFC9F6-0CEF-2F58-25B2-8943E89683AC}"/>
              </a:ext>
            </a:extLst>
          </p:cNvPr>
          <p:cNvSpPr/>
          <p:nvPr/>
        </p:nvSpPr>
        <p:spPr>
          <a:xfrm>
            <a:off x="0" y="0"/>
            <a:ext cx="1646844" cy="1596472"/>
          </a:xfrm>
          <a:custGeom>
            <a:avLst/>
            <a:gdLst>
              <a:gd name="connsiteX0" fmla="*/ 823423 w 1646844"/>
              <a:gd name="connsiteY0" fmla="*/ 174451 h 1596472"/>
              <a:gd name="connsiteX1" fmla="*/ 179956 w 1646844"/>
              <a:gd name="connsiteY1" fmla="*/ 798236 h 1596472"/>
              <a:gd name="connsiteX2" fmla="*/ 823423 w 1646844"/>
              <a:gd name="connsiteY2" fmla="*/ 1422021 h 1596472"/>
              <a:gd name="connsiteX3" fmla="*/ 1466890 w 1646844"/>
              <a:gd name="connsiteY3" fmla="*/ 798236 h 1596472"/>
              <a:gd name="connsiteX4" fmla="*/ 823423 w 1646844"/>
              <a:gd name="connsiteY4" fmla="*/ 174451 h 1596472"/>
              <a:gd name="connsiteX5" fmla="*/ 823422 w 1646844"/>
              <a:gd name="connsiteY5" fmla="*/ 0 h 1596472"/>
              <a:gd name="connsiteX6" fmla="*/ 1646844 w 1646844"/>
              <a:gd name="connsiteY6" fmla="*/ 798236 h 1596472"/>
              <a:gd name="connsiteX7" fmla="*/ 823422 w 1646844"/>
              <a:gd name="connsiteY7" fmla="*/ 1596472 h 1596472"/>
              <a:gd name="connsiteX8" fmla="*/ 0 w 1646844"/>
              <a:gd name="connsiteY8" fmla="*/ 798236 h 1596472"/>
              <a:gd name="connsiteX9" fmla="*/ 823422 w 1646844"/>
              <a:gd name="connsiteY9" fmla="*/ 0 h 159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6844" h="1596472">
                <a:moveTo>
                  <a:pt x="823423" y="174451"/>
                </a:moveTo>
                <a:cubicBezTo>
                  <a:pt x="468046" y="174451"/>
                  <a:pt x="179956" y="453729"/>
                  <a:pt x="179956" y="798236"/>
                </a:cubicBezTo>
                <a:cubicBezTo>
                  <a:pt x="179956" y="1142743"/>
                  <a:pt x="468046" y="1422021"/>
                  <a:pt x="823423" y="1422021"/>
                </a:cubicBezTo>
                <a:cubicBezTo>
                  <a:pt x="1178800" y="1422021"/>
                  <a:pt x="1466890" y="1142743"/>
                  <a:pt x="1466890" y="798236"/>
                </a:cubicBezTo>
                <a:cubicBezTo>
                  <a:pt x="1466890" y="453729"/>
                  <a:pt x="1178800" y="174451"/>
                  <a:pt x="823423" y="174451"/>
                </a:cubicBezTo>
                <a:close/>
                <a:moveTo>
                  <a:pt x="823422" y="0"/>
                </a:moveTo>
                <a:cubicBezTo>
                  <a:pt x="1278185" y="0"/>
                  <a:pt x="1646844" y="357382"/>
                  <a:pt x="1646844" y="798236"/>
                </a:cubicBezTo>
                <a:cubicBezTo>
                  <a:pt x="1646844" y="1239090"/>
                  <a:pt x="1278185" y="1596472"/>
                  <a:pt x="823422" y="1596472"/>
                </a:cubicBezTo>
                <a:cubicBezTo>
                  <a:pt x="368659" y="1596472"/>
                  <a:pt x="0" y="1239090"/>
                  <a:pt x="0" y="798236"/>
                </a:cubicBezTo>
                <a:cubicBezTo>
                  <a:pt x="0" y="357382"/>
                  <a:pt x="368659" y="0"/>
                  <a:pt x="823422" y="0"/>
                </a:cubicBezTo>
                <a:close/>
              </a:path>
            </a:pathLst>
          </a:custGeom>
          <a:solidFill>
            <a:srgbClr val="EFE8DE"/>
          </a:solidFill>
          <a:ln w="9525"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30" name="Triángulo rectángulo 29">
            <a:extLst>
              <a:ext uri="{FF2B5EF4-FFF2-40B4-BE49-F238E27FC236}">
                <a16:creationId xmlns:a16="http://schemas.microsoft.com/office/drawing/2014/main" id="{CBB82D19-3062-C86D-1B2D-D501BE5C9525}"/>
              </a:ext>
            </a:extLst>
          </p:cNvPr>
          <p:cNvSpPr/>
          <p:nvPr/>
        </p:nvSpPr>
        <p:spPr>
          <a:xfrm rot="5400000">
            <a:off x="570350" y="48379"/>
            <a:ext cx="834392" cy="737634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riángulo rectángulo 30">
            <a:extLst>
              <a:ext uri="{FF2B5EF4-FFF2-40B4-BE49-F238E27FC236}">
                <a16:creationId xmlns:a16="http://schemas.microsoft.com/office/drawing/2014/main" id="{751249DC-CD76-8540-9C9C-0C9F7063AF89}"/>
              </a:ext>
            </a:extLst>
          </p:cNvPr>
          <p:cNvSpPr/>
          <p:nvPr/>
        </p:nvSpPr>
        <p:spPr>
          <a:xfrm rot="5400000">
            <a:off x="1220663" y="611318"/>
            <a:ext cx="422873" cy="373835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Triángulo rectángulo 31">
            <a:extLst>
              <a:ext uri="{FF2B5EF4-FFF2-40B4-BE49-F238E27FC236}">
                <a16:creationId xmlns:a16="http://schemas.microsoft.com/office/drawing/2014/main" id="{3DCF6BF1-269A-4B4B-7290-39CC5EE55437}"/>
              </a:ext>
            </a:extLst>
          </p:cNvPr>
          <p:cNvSpPr/>
          <p:nvPr/>
        </p:nvSpPr>
        <p:spPr>
          <a:xfrm rot="5400000">
            <a:off x="1827455" y="-186918"/>
            <a:ext cx="422873" cy="373835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F87E9D0-2769-EF94-7B53-CC4E4050A1FB}"/>
              </a:ext>
            </a:extLst>
          </p:cNvPr>
          <p:cNvSpPr/>
          <p:nvPr/>
        </p:nvSpPr>
        <p:spPr>
          <a:xfrm>
            <a:off x="1533332" y="79823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01236EEA-751C-7A16-FB3A-DE3828A745D2}"/>
              </a:ext>
            </a:extLst>
          </p:cNvPr>
          <p:cNvSpPr/>
          <p:nvPr/>
        </p:nvSpPr>
        <p:spPr>
          <a:xfrm>
            <a:off x="1686766" y="796352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D5BD555-DEC1-979C-CB3B-F5C4D448A13A}"/>
              </a:ext>
            </a:extLst>
          </p:cNvPr>
          <p:cNvSpPr/>
          <p:nvPr/>
        </p:nvSpPr>
        <p:spPr>
          <a:xfrm>
            <a:off x="1533332" y="964468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1DA878E-88AC-267D-D0DE-35458E937CAE}"/>
              </a:ext>
            </a:extLst>
          </p:cNvPr>
          <p:cNvSpPr/>
          <p:nvPr/>
        </p:nvSpPr>
        <p:spPr>
          <a:xfrm>
            <a:off x="1686766" y="96258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D5E61ED-98C4-63C7-16E8-3D14B22C1AB3}"/>
              </a:ext>
            </a:extLst>
          </p:cNvPr>
          <p:cNvSpPr/>
          <p:nvPr/>
        </p:nvSpPr>
        <p:spPr>
          <a:xfrm>
            <a:off x="1858611" y="79823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28DB3A7F-122B-75C1-7961-41A660745920}"/>
              </a:ext>
            </a:extLst>
          </p:cNvPr>
          <p:cNvSpPr/>
          <p:nvPr/>
        </p:nvSpPr>
        <p:spPr>
          <a:xfrm>
            <a:off x="2012045" y="796352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80513D1-5394-6F29-D3EC-9ECA41599F95}"/>
              </a:ext>
            </a:extLst>
          </p:cNvPr>
          <p:cNvSpPr/>
          <p:nvPr/>
        </p:nvSpPr>
        <p:spPr>
          <a:xfrm>
            <a:off x="1858611" y="96258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473716F-765B-E35C-E654-CAD0E07DCDA4}"/>
              </a:ext>
            </a:extLst>
          </p:cNvPr>
          <p:cNvSpPr/>
          <p:nvPr/>
        </p:nvSpPr>
        <p:spPr>
          <a:xfrm>
            <a:off x="2012045" y="960702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82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8238108C-5C7C-33F6-E886-50E5CC6D0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02" y="261977"/>
            <a:ext cx="6858000" cy="6858000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6E51A64-874B-C56E-2066-C718EED6A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22" y="1193255"/>
            <a:ext cx="6809483" cy="303150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5435D0-5EF1-0032-032E-84BF3D3B6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02" y="3022638"/>
            <a:ext cx="6809483" cy="173562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7630830-B865-61E2-C528-5DB37F4A8C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049"/>
          <a:stretch/>
        </p:blipFill>
        <p:spPr>
          <a:xfrm>
            <a:off x="156938" y="429617"/>
            <a:ext cx="6831218" cy="1735628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9E6C7C0-A545-06E9-610E-AA78C7DD8C3C}"/>
              </a:ext>
            </a:extLst>
          </p:cNvPr>
          <p:cNvSpPr/>
          <p:nvPr/>
        </p:nvSpPr>
        <p:spPr>
          <a:xfrm>
            <a:off x="4606724" y="429617"/>
            <a:ext cx="2581154" cy="426910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4758ED82-0A29-E0D4-170B-4509F69BCCEA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6627616" y="-300699"/>
            <a:ext cx="817393" cy="2278025"/>
          </a:xfrm>
          <a:prstGeom prst="curvedConnector4">
            <a:avLst>
              <a:gd name="adj1" fmla="val -27967"/>
              <a:gd name="adj2" fmla="val 78327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D46228E-3CB7-4B9D-F502-C7B538B14BEA}"/>
              </a:ext>
            </a:extLst>
          </p:cNvPr>
          <p:cNvSpPr txBox="1"/>
          <p:nvPr/>
        </p:nvSpPr>
        <p:spPr>
          <a:xfrm>
            <a:off x="8175326" y="805895"/>
            <a:ext cx="3859772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En el encabezado podemos observar que nos </a:t>
            </a:r>
          </a:p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aparece una nueva “opción”, la cual es </a:t>
            </a:r>
          </a:p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“PANEL ADEMINISTRADOR”.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8657B79-292E-07B6-1CF8-C7FE2A42D113}"/>
              </a:ext>
            </a:extLst>
          </p:cNvPr>
          <p:cNvSpPr txBox="1"/>
          <p:nvPr/>
        </p:nvSpPr>
        <p:spPr>
          <a:xfrm>
            <a:off x="-2469351" y="5626347"/>
            <a:ext cx="9054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Rol </a:t>
            </a:r>
            <a:r>
              <a:rPr lang="es-ES" sz="6600" dirty="0" err="1">
                <a:latin typeface="Eleyna Demo" pitchFamily="2" charset="0"/>
              </a:rPr>
              <a:t>Admin</a:t>
            </a:r>
            <a:endParaRPr lang="es-ES" sz="6600" dirty="0">
              <a:latin typeface="Eleyna Demo" pitchFamily="2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FB6C421-841D-4693-D349-03DA1C9CB264}"/>
              </a:ext>
            </a:extLst>
          </p:cNvPr>
          <p:cNvSpPr/>
          <p:nvPr/>
        </p:nvSpPr>
        <p:spPr>
          <a:xfrm>
            <a:off x="5273040" y="3051812"/>
            <a:ext cx="870385" cy="289367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0E0FB18C-D86C-FB47-75D9-8E6D42712A5F}"/>
              </a:ext>
            </a:extLst>
          </p:cNvPr>
          <p:cNvCxnSpPr>
            <a:cxnSpLocks/>
            <a:stCxn id="21" idx="3"/>
            <a:endCxn id="24" idx="0"/>
          </p:cNvCxnSpPr>
          <p:nvPr/>
        </p:nvCxnSpPr>
        <p:spPr>
          <a:xfrm flipV="1">
            <a:off x="6143425" y="2064402"/>
            <a:ext cx="3363228" cy="1132094"/>
          </a:xfrm>
          <a:prstGeom prst="curvedConnector4">
            <a:avLst>
              <a:gd name="adj1" fmla="val 33067"/>
              <a:gd name="adj2" fmla="val 120193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934898E-419D-D4F2-502B-CBC1783C4AF5}"/>
              </a:ext>
            </a:extLst>
          </p:cNvPr>
          <p:cNvSpPr txBox="1"/>
          <p:nvPr/>
        </p:nvSpPr>
        <p:spPr>
          <a:xfrm>
            <a:off x="8367640" y="2064402"/>
            <a:ext cx="22780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Editar</a:t>
            </a:r>
            <a:r>
              <a:rPr lang="es-ES" sz="1100" dirty="0">
                <a:latin typeface="Gotham" panose="02000504050000020004" pitchFamily="2" charset="0"/>
              </a:rPr>
              <a:t> el perfil, este botón aparece en todos los perfiles, pero lo veremos mejor con el de Usuario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46748C5F-0319-ABD4-D39F-6A618DBEE17E}"/>
              </a:ext>
            </a:extLst>
          </p:cNvPr>
          <p:cNvSpPr/>
          <p:nvPr/>
        </p:nvSpPr>
        <p:spPr>
          <a:xfrm rot="10800000" flipV="1">
            <a:off x="11765830" y="557914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C305004-E432-3D83-5817-28A6153F6239}"/>
              </a:ext>
            </a:extLst>
          </p:cNvPr>
          <p:cNvSpPr/>
          <p:nvPr/>
        </p:nvSpPr>
        <p:spPr>
          <a:xfrm rot="10800000" flipV="1">
            <a:off x="1176583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1FE8D448-0923-F748-7A75-FA8B8E7D5C06}"/>
              </a:ext>
            </a:extLst>
          </p:cNvPr>
          <p:cNvSpPr/>
          <p:nvPr/>
        </p:nvSpPr>
        <p:spPr>
          <a:xfrm rot="10800000" flipV="1">
            <a:off x="11765830" y="644020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993D3173-24B9-081A-C14E-98742C1D3AB4}"/>
              </a:ext>
            </a:extLst>
          </p:cNvPr>
          <p:cNvSpPr/>
          <p:nvPr/>
        </p:nvSpPr>
        <p:spPr>
          <a:xfrm rot="10800000" flipV="1">
            <a:off x="1134292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5E391562-36D2-6435-8964-127500702F49}"/>
              </a:ext>
            </a:extLst>
          </p:cNvPr>
          <p:cNvSpPr/>
          <p:nvPr/>
        </p:nvSpPr>
        <p:spPr>
          <a:xfrm rot="10800000" flipV="1">
            <a:off x="1134292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49624FE-9A38-F664-8F81-683852939763}"/>
              </a:ext>
            </a:extLst>
          </p:cNvPr>
          <p:cNvSpPr/>
          <p:nvPr/>
        </p:nvSpPr>
        <p:spPr>
          <a:xfrm rot="10800000" flipV="1">
            <a:off x="1092001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B3A41F97-B47D-1CEA-320B-19429668F639}"/>
              </a:ext>
            </a:extLst>
          </p:cNvPr>
          <p:cNvSpPr txBox="1"/>
          <p:nvPr/>
        </p:nvSpPr>
        <p:spPr>
          <a:xfrm>
            <a:off x="2057865" y="6858000"/>
            <a:ext cx="807837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Panel </a:t>
            </a:r>
            <a:r>
              <a:rPr lang="es-ES" sz="6600" dirty="0" err="1">
                <a:latin typeface="Eleyna Demo" pitchFamily="2" charset="0"/>
              </a:rPr>
              <a:t>Admin</a:t>
            </a:r>
            <a:endParaRPr lang="es-ES" sz="6600" dirty="0">
              <a:latin typeface="Eleyna Dem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76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EC642-34A6-57F6-E77F-EF6FC11D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06DBCFAB-E82C-E3C0-A47B-74EE495E1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41" y="429617"/>
            <a:ext cx="7513449" cy="426313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BA2469C-4252-CF58-AECC-BDB7D4434B9D}"/>
              </a:ext>
            </a:extLst>
          </p:cNvPr>
          <p:cNvSpPr/>
          <p:nvPr/>
        </p:nvSpPr>
        <p:spPr>
          <a:xfrm>
            <a:off x="4328932" y="1398756"/>
            <a:ext cx="745988" cy="289368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1BEF2464-4EA2-B43C-1715-2706E28D6D75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5400000" flipH="1" flipV="1">
            <a:off x="6224254" y="-552316"/>
            <a:ext cx="428745" cy="3473400"/>
          </a:xfrm>
          <a:prstGeom prst="curvedConnector2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7C4A354-AF69-5B67-7B86-3DF141171402}"/>
              </a:ext>
            </a:extLst>
          </p:cNvPr>
          <p:cNvSpPr txBox="1"/>
          <p:nvPr/>
        </p:nvSpPr>
        <p:spPr>
          <a:xfrm>
            <a:off x="8175326" y="805895"/>
            <a:ext cx="3859772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Crear nuevo blog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FE3FA9B-3708-3B71-F00C-7A992C44818B}"/>
              </a:ext>
            </a:extLst>
          </p:cNvPr>
          <p:cNvSpPr txBox="1"/>
          <p:nvPr/>
        </p:nvSpPr>
        <p:spPr>
          <a:xfrm>
            <a:off x="3048337" y="5661895"/>
            <a:ext cx="6780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Panel </a:t>
            </a:r>
            <a:r>
              <a:rPr lang="es-ES" sz="6600" dirty="0" err="1">
                <a:latin typeface="Eleyna Demo" pitchFamily="2" charset="0"/>
              </a:rPr>
              <a:t>Admin</a:t>
            </a:r>
            <a:endParaRPr lang="es-ES" sz="6600" dirty="0">
              <a:latin typeface="Eleyna Demo" pitchFamily="2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EF699EC-1735-BA87-8C8C-E72F24CA984A}"/>
              </a:ext>
            </a:extLst>
          </p:cNvPr>
          <p:cNvSpPr/>
          <p:nvPr/>
        </p:nvSpPr>
        <p:spPr>
          <a:xfrm>
            <a:off x="5495888" y="1688124"/>
            <a:ext cx="870385" cy="289367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C411AE65-E6AE-6287-66FF-6EAC576FB7E7}"/>
              </a:ext>
            </a:extLst>
          </p:cNvPr>
          <p:cNvCxnSpPr>
            <a:cxnSpLocks/>
            <a:stCxn id="21" idx="3"/>
            <a:endCxn id="24" idx="0"/>
          </p:cNvCxnSpPr>
          <p:nvPr/>
        </p:nvCxnSpPr>
        <p:spPr>
          <a:xfrm>
            <a:off x="6366273" y="1832808"/>
            <a:ext cx="3140380" cy="231594"/>
          </a:xfrm>
          <a:prstGeom prst="curvedConnector2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7698CA6-5287-8688-0F86-989CD444CF00}"/>
              </a:ext>
            </a:extLst>
          </p:cNvPr>
          <p:cNvSpPr txBox="1"/>
          <p:nvPr/>
        </p:nvSpPr>
        <p:spPr>
          <a:xfrm>
            <a:off x="8367640" y="2064402"/>
            <a:ext cx="22780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Editar</a:t>
            </a:r>
            <a:r>
              <a:rPr lang="es-ES" sz="1100" dirty="0">
                <a:latin typeface="Gotham" panose="02000504050000020004" pitchFamily="2" charset="0"/>
              </a:rPr>
              <a:t> el perfil, este botón aparece en todos los perfiles, pero lo veremos mejor con el de Usuario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579EF8D-47A3-CCC3-0565-5E38B3509946}"/>
              </a:ext>
            </a:extLst>
          </p:cNvPr>
          <p:cNvSpPr txBox="1"/>
          <p:nvPr/>
        </p:nvSpPr>
        <p:spPr>
          <a:xfrm>
            <a:off x="-2898000" y="-93603"/>
            <a:ext cx="905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Eleyna Demo" pitchFamily="2" charset="0"/>
              </a:rPr>
              <a:t>Rol </a:t>
            </a:r>
            <a:r>
              <a:rPr lang="es-ES" sz="2800" dirty="0" err="1">
                <a:latin typeface="Eleyna Demo" pitchFamily="2" charset="0"/>
              </a:rPr>
              <a:t>Admin</a:t>
            </a:r>
            <a:endParaRPr lang="es-ES" sz="2800" dirty="0">
              <a:latin typeface="Eleyna Demo" pitchFamily="2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87C9425E-9B0A-2178-63DF-DA7F8C0E06EE}"/>
              </a:ext>
            </a:extLst>
          </p:cNvPr>
          <p:cNvSpPr/>
          <p:nvPr/>
        </p:nvSpPr>
        <p:spPr>
          <a:xfrm rot="10800000" flipV="1">
            <a:off x="11765830" y="14655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DEFBC6BF-6E90-7021-679C-4ECFBEA78F9E}"/>
              </a:ext>
            </a:extLst>
          </p:cNvPr>
          <p:cNvSpPr/>
          <p:nvPr/>
        </p:nvSpPr>
        <p:spPr>
          <a:xfrm rot="10800000" flipV="1">
            <a:off x="11765830" y="61169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4B368AD-E2F3-9AB0-B4A3-E12C2A19E74B}"/>
              </a:ext>
            </a:extLst>
          </p:cNvPr>
          <p:cNvSpPr/>
          <p:nvPr/>
        </p:nvSpPr>
        <p:spPr>
          <a:xfrm rot="10800000" flipV="1">
            <a:off x="11765830" y="1030989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279E609-0B98-93A5-7F58-7CD584475201}"/>
              </a:ext>
            </a:extLst>
          </p:cNvPr>
          <p:cNvSpPr/>
          <p:nvPr/>
        </p:nvSpPr>
        <p:spPr>
          <a:xfrm rot="10800000" flipV="1">
            <a:off x="156902" y="5419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164EE3D-88A3-9138-BD87-B41D8CD98BB6}"/>
              </a:ext>
            </a:extLst>
          </p:cNvPr>
          <p:cNvSpPr/>
          <p:nvPr/>
        </p:nvSpPr>
        <p:spPr>
          <a:xfrm rot="10800000" flipV="1">
            <a:off x="8991606" y="579071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7F01403-8BE3-652B-53AB-172F93C9B0B6}"/>
              </a:ext>
            </a:extLst>
          </p:cNvPr>
          <p:cNvSpPr/>
          <p:nvPr/>
        </p:nvSpPr>
        <p:spPr>
          <a:xfrm rot="10800000" flipV="1">
            <a:off x="3659597" y="5932442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Gráfico 10" descr="Anclar contorno">
            <a:extLst>
              <a:ext uri="{FF2B5EF4-FFF2-40B4-BE49-F238E27FC236}">
                <a16:creationId xmlns:a16="http://schemas.microsoft.com/office/drawing/2014/main" id="{8B52DE2B-DA0F-5FF6-C85E-83285606C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64035" y="1478133"/>
            <a:ext cx="914400" cy="9144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A6F8345-995E-2534-F456-7DD959FE16A3}"/>
              </a:ext>
            </a:extLst>
          </p:cNvPr>
          <p:cNvSpPr txBox="1"/>
          <p:nvPr/>
        </p:nvSpPr>
        <p:spPr>
          <a:xfrm>
            <a:off x="13003425" y="3206278"/>
            <a:ext cx="275010" cy="2995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b="1" dirty="0">
                <a:latin typeface="Gotham" panose="02000504050000020004" pitchFamily="2" charset="0"/>
              </a:rPr>
              <a:t>IMPORTANTE</a:t>
            </a:r>
            <a:r>
              <a:rPr lang="es-ES" sz="1600" dirty="0">
                <a:latin typeface="Gotham" panose="02000504050000020004" pitchFamily="2" charset="0"/>
              </a:rPr>
              <a:t>: todos los recuadros que tienen el “</a:t>
            </a:r>
            <a:r>
              <a:rPr lang="es-ES" sz="1600" b="1" dirty="0">
                <a:latin typeface="Gotham" panose="02000504050000020004" pitchFamily="2" charset="0"/>
              </a:rPr>
              <a:t>*</a:t>
            </a:r>
            <a:r>
              <a:rPr lang="es-ES" sz="1600" dirty="0">
                <a:latin typeface="Gotham" panose="02000504050000020004" pitchFamily="2" charset="0"/>
              </a:rPr>
              <a:t>” son campos para completar </a:t>
            </a:r>
            <a:r>
              <a:rPr lang="es-ES" sz="1600" b="1" dirty="0">
                <a:latin typeface="Gotham" panose="02000504050000020004" pitchFamily="2" charset="0"/>
              </a:rPr>
              <a:t>obligatoriamente</a:t>
            </a:r>
            <a:r>
              <a:rPr lang="es-ES" sz="1600" dirty="0">
                <a:latin typeface="Gotham" panose="0200050405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87727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CCD98-4246-82AE-4F26-398A255F6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39DACEE9-7B41-8DFD-83B4-DEFB9EB88B9C}"/>
              </a:ext>
            </a:extLst>
          </p:cNvPr>
          <p:cNvSpPr/>
          <p:nvPr/>
        </p:nvSpPr>
        <p:spPr>
          <a:xfrm>
            <a:off x="5651888" y="3124464"/>
            <a:ext cx="4934857" cy="1645313"/>
          </a:xfrm>
          <a:custGeom>
            <a:avLst/>
            <a:gdLst>
              <a:gd name="connsiteX0" fmla="*/ 0 w 4934857"/>
              <a:gd name="connsiteY0" fmla="*/ 0 h 1645313"/>
              <a:gd name="connsiteX1" fmla="*/ 4934857 w 4934857"/>
              <a:gd name="connsiteY1" fmla="*/ 0 h 1645313"/>
              <a:gd name="connsiteX2" fmla="*/ 4934857 w 4934857"/>
              <a:gd name="connsiteY2" fmla="*/ 1645313 h 1645313"/>
              <a:gd name="connsiteX3" fmla="*/ 0 w 4934857"/>
              <a:gd name="connsiteY3" fmla="*/ 1645313 h 1645313"/>
              <a:gd name="connsiteX4" fmla="*/ 0 w 4934857"/>
              <a:gd name="connsiteY4" fmla="*/ 0 h 16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4857" h="1645313" extrusionOk="0">
                <a:moveTo>
                  <a:pt x="0" y="0"/>
                </a:moveTo>
                <a:cubicBezTo>
                  <a:pt x="965767" y="167271"/>
                  <a:pt x="3532848" y="-99536"/>
                  <a:pt x="4934857" y="0"/>
                </a:cubicBezTo>
                <a:cubicBezTo>
                  <a:pt x="5037259" y="750631"/>
                  <a:pt x="4960645" y="1444380"/>
                  <a:pt x="4934857" y="1645313"/>
                </a:cubicBezTo>
                <a:cubicBezTo>
                  <a:pt x="3478686" y="1768945"/>
                  <a:pt x="669620" y="1647181"/>
                  <a:pt x="0" y="1645313"/>
                </a:cubicBezTo>
                <a:cubicBezTo>
                  <a:pt x="-60136" y="861070"/>
                  <a:pt x="-47410" y="567315"/>
                  <a:pt x="0" y="0"/>
                </a:cubicBezTo>
                <a:close/>
              </a:path>
            </a:pathLst>
          </a:custGeom>
          <a:noFill/>
          <a:ln>
            <a:solidFill>
              <a:srgbClr val="3A3A3A"/>
            </a:solidFill>
            <a:extLst>
              <a:ext uri="{C807C97D-BFC1-408E-A445-0C87EB9F89A2}">
                <ask:lineSketchStyleProps xmlns:ask="http://schemas.microsoft.com/office/drawing/2018/sketchyshapes" sd="3786083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4896572-E9C1-1251-A017-FB1A42426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28" y="306550"/>
            <a:ext cx="3473401" cy="472265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816DA63-8A21-17B4-D422-71AF008B5897}"/>
              </a:ext>
            </a:extLst>
          </p:cNvPr>
          <p:cNvSpPr/>
          <p:nvPr/>
        </p:nvSpPr>
        <p:spPr>
          <a:xfrm>
            <a:off x="1128531" y="680642"/>
            <a:ext cx="3473401" cy="929514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B4D52EDA-DFC6-F8FC-58C4-851BA9F01F50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293584" y="-747711"/>
            <a:ext cx="644335" cy="3501041"/>
          </a:xfrm>
          <a:prstGeom prst="curvedConnector4">
            <a:avLst>
              <a:gd name="adj1" fmla="val -35478"/>
              <a:gd name="adj2" fmla="val 74803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08B4F4C-6AE2-B9E2-508C-AAF1A6314BEE}"/>
              </a:ext>
            </a:extLst>
          </p:cNvPr>
          <p:cNvSpPr txBox="1"/>
          <p:nvPr/>
        </p:nvSpPr>
        <p:spPr>
          <a:xfrm>
            <a:off x="6366273" y="745363"/>
            <a:ext cx="3143487" cy="1159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Donde elegiremos donde pondremos si es Blog o Duda. </a:t>
            </a:r>
            <a:br>
              <a:rPr lang="es-ES" sz="1200" dirty="0">
                <a:latin typeface="Gotham" panose="02000504050000020004" pitchFamily="2" charset="0"/>
              </a:rPr>
            </a:br>
            <a:r>
              <a:rPr lang="es-ES" sz="1200" dirty="0">
                <a:latin typeface="Gotham" panose="02000504050000020004" pitchFamily="2" charset="0"/>
              </a:rPr>
              <a:t>Si queremos poner que los usuarios pongan comentarios o no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DA49CD2-D473-8F82-9AEA-4245284CD30E}"/>
              </a:ext>
            </a:extLst>
          </p:cNvPr>
          <p:cNvSpPr txBox="1"/>
          <p:nvPr/>
        </p:nvSpPr>
        <p:spPr>
          <a:xfrm>
            <a:off x="5717740" y="-76401"/>
            <a:ext cx="905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Eleyna Demo" pitchFamily="2" charset="0"/>
              </a:rPr>
              <a:t>Rol </a:t>
            </a:r>
            <a:r>
              <a:rPr lang="es-ES" sz="2800" dirty="0" err="1">
                <a:latin typeface="Eleyna Demo" pitchFamily="2" charset="0"/>
              </a:rPr>
              <a:t>Admin</a:t>
            </a:r>
            <a:endParaRPr lang="es-ES" sz="2800" dirty="0">
              <a:latin typeface="Eleyna Dem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A67C9F1-16E4-56DC-6FE9-C10CFD09B763}"/>
              </a:ext>
            </a:extLst>
          </p:cNvPr>
          <p:cNvSpPr txBox="1"/>
          <p:nvPr/>
        </p:nvSpPr>
        <p:spPr>
          <a:xfrm>
            <a:off x="1587063" y="5615659"/>
            <a:ext cx="6780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Creación de Blog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08A53728-6484-8258-B8DA-BB34CF4247DE}"/>
              </a:ext>
            </a:extLst>
          </p:cNvPr>
          <p:cNvSpPr/>
          <p:nvPr/>
        </p:nvSpPr>
        <p:spPr>
          <a:xfrm>
            <a:off x="1042028" y="4739833"/>
            <a:ext cx="870385" cy="289367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BAD5C2D1-7F3B-A041-04B6-86009AF0D220}"/>
              </a:ext>
            </a:extLst>
          </p:cNvPr>
          <p:cNvCxnSpPr>
            <a:cxnSpLocks/>
            <a:stCxn id="21" idx="3"/>
            <a:endCxn id="24" idx="0"/>
          </p:cNvCxnSpPr>
          <p:nvPr/>
        </p:nvCxnSpPr>
        <p:spPr>
          <a:xfrm>
            <a:off x="1912413" y="4884517"/>
            <a:ext cx="667580" cy="380275"/>
          </a:xfrm>
          <a:prstGeom prst="curvedConnector2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7A0C6FB-80B4-F908-FBD3-A2051E85344F}"/>
              </a:ext>
            </a:extLst>
          </p:cNvPr>
          <p:cNvSpPr txBox="1"/>
          <p:nvPr/>
        </p:nvSpPr>
        <p:spPr>
          <a:xfrm>
            <a:off x="1912413" y="5264792"/>
            <a:ext cx="1335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Para guardar</a:t>
            </a:r>
            <a:endParaRPr lang="es-ES" sz="1100" dirty="0">
              <a:latin typeface="Gotham" panose="02000504050000020004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96E0C3-4554-365B-4E8A-F0859C6A937B}"/>
              </a:ext>
            </a:extLst>
          </p:cNvPr>
          <p:cNvSpPr txBox="1"/>
          <p:nvPr/>
        </p:nvSpPr>
        <p:spPr>
          <a:xfrm>
            <a:off x="5783302" y="3373918"/>
            <a:ext cx="4672028" cy="114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b="1" dirty="0">
                <a:latin typeface="Gotham" panose="02000504050000020004" pitchFamily="2" charset="0"/>
              </a:rPr>
              <a:t>IMPORTANTE</a:t>
            </a:r>
            <a:r>
              <a:rPr lang="es-ES" sz="1600" dirty="0">
                <a:latin typeface="Gotham" panose="02000504050000020004" pitchFamily="2" charset="0"/>
              </a:rPr>
              <a:t>: todos los recuadros que tienen el “</a:t>
            </a:r>
            <a:r>
              <a:rPr lang="es-ES" sz="1600" b="1" dirty="0">
                <a:latin typeface="Gotham" panose="02000504050000020004" pitchFamily="2" charset="0"/>
              </a:rPr>
              <a:t>*</a:t>
            </a:r>
            <a:r>
              <a:rPr lang="es-ES" sz="1600" dirty="0">
                <a:latin typeface="Gotham" panose="02000504050000020004" pitchFamily="2" charset="0"/>
              </a:rPr>
              <a:t>” son campos para completar </a:t>
            </a:r>
            <a:r>
              <a:rPr lang="es-ES" sz="1600" b="1" dirty="0">
                <a:latin typeface="Gotham" panose="02000504050000020004" pitchFamily="2" charset="0"/>
              </a:rPr>
              <a:t>obligatoriamente</a:t>
            </a:r>
            <a:r>
              <a:rPr lang="es-ES" sz="1600" dirty="0">
                <a:latin typeface="Gotham" panose="02000504050000020004" pitchFamily="2" charset="0"/>
              </a:rPr>
              <a:t>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B0DEA5FC-96F5-8F76-7023-63CE5863157E}"/>
              </a:ext>
            </a:extLst>
          </p:cNvPr>
          <p:cNvSpPr/>
          <p:nvPr/>
        </p:nvSpPr>
        <p:spPr>
          <a:xfrm rot="10800000" flipV="1">
            <a:off x="11149972" y="4348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711C437A-32CF-76D4-D11A-C35D40ADE79B}"/>
              </a:ext>
            </a:extLst>
          </p:cNvPr>
          <p:cNvSpPr/>
          <p:nvPr/>
        </p:nvSpPr>
        <p:spPr>
          <a:xfrm rot="10800000" flipV="1">
            <a:off x="13145447" y="176286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2D0FC14-AB60-7D9B-C04D-0B0850D452D9}"/>
              </a:ext>
            </a:extLst>
          </p:cNvPr>
          <p:cNvSpPr/>
          <p:nvPr/>
        </p:nvSpPr>
        <p:spPr>
          <a:xfrm rot="10800000" flipV="1">
            <a:off x="10389200" y="298273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934FBB1-BA49-20BA-DD29-5D201A8A8497}"/>
              </a:ext>
            </a:extLst>
          </p:cNvPr>
          <p:cNvSpPr/>
          <p:nvPr/>
        </p:nvSpPr>
        <p:spPr>
          <a:xfrm rot="10800000" flipV="1">
            <a:off x="8306209" y="5970911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F184C21A-4637-DE6F-F0A1-5B5A67A81308}"/>
              </a:ext>
            </a:extLst>
          </p:cNvPr>
          <p:cNvSpPr/>
          <p:nvPr/>
        </p:nvSpPr>
        <p:spPr>
          <a:xfrm rot="10800000" flipV="1">
            <a:off x="5511888" y="459577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B66EF4A-BE2D-5805-799E-33281CEB0DBC}"/>
              </a:ext>
            </a:extLst>
          </p:cNvPr>
          <p:cNvSpPr/>
          <p:nvPr/>
        </p:nvSpPr>
        <p:spPr>
          <a:xfrm rot="10800000" flipV="1">
            <a:off x="1342586" y="5886206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C6EDC25-6C0B-EC8B-8E16-9DCF801E7C1C}"/>
              </a:ext>
            </a:extLst>
          </p:cNvPr>
          <p:cNvSpPr/>
          <p:nvPr/>
        </p:nvSpPr>
        <p:spPr>
          <a:xfrm rot="10800000" flipV="1">
            <a:off x="1073318" y="-83390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B6D856D-A0B4-B264-1A58-1819715FBE1F}"/>
              </a:ext>
            </a:extLst>
          </p:cNvPr>
          <p:cNvSpPr/>
          <p:nvPr/>
        </p:nvSpPr>
        <p:spPr>
          <a:xfrm rot="10800000" flipV="1">
            <a:off x="1128531" y="-4054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B26F829-A31D-6C5F-E6DC-B40CCA818929}"/>
              </a:ext>
            </a:extLst>
          </p:cNvPr>
          <p:cNvSpPr/>
          <p:nvPr/>
        </p:nvSpPr>
        <p:spPr>
          <a:xfrm rot="10800000" flipV="1">
            <a:off x="-682006" y="281381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995DD50-DC57-3174-B669-B0DA5B4EA710}"/>
              </a:ext>
            </a:extLst>
          </p:cNvPr>
          <p:cNvSpPr/>
          <p:nvPr/>
        </p:nvSpPr>
        <p:spPr>
          <a:xfrm rot="10800000" flipV="1">
            <a:off x="-544516" y="0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9C88A18-226F-7FE5-2636-DCF27E314C29}"/>
              </a:ext>
            </a:extLst>
          </p:cNvPr>
          <p:cNvSpPr/>
          <p:nvPr/>
        </p:nvSpPr>
        <p:spPr>
          <a:xfrm rot="10800000" flipV="1">
            <a:off x="-682006" y="1904590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23760BEF-43D8-595A-4830-0AB575A39BBB}"/>
              </a:ext>
            </a:extLst>
          </p:cNvPr>
          <p:cNvSpPr/>
          <p:nvPr/>
        </p:nvSpPr>
        <p:spPr>
          <a:xfrm rot="10800000" flipV="1">
            <a:off x="3483912" y="-49580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7" name="Gráfico 26" descr="Anclar contorno">
            <a:extLst>
              <a:ext uri="{FF2B5EF4-FFF2-40B4-BE49-F238E27FC236}">
                <a16:creationId xmlns:a16="http://schemas.microsoft.com/office/drawing/2014/main" id="{7CF1B7AA-2382-709D-A4D5-0B13E017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389200" y="23517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98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B314-D4B9-BCEC-1DEB-98211684A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07899392-C3E9-0080-5DBA-678545372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902" y="-3294655"/>
            <a:ext cx="6858000" cy="6858000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CBC794C-6E31-625F-68EB-6172EC95D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8" y="1287768"/>
            <a:ext cx="11157857" cy="2760213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BA40EC0-0AE3-0D3F-2C1F-47EBF854C4EA}"/>
              </a:ext>
            </a:extLst>
          </p:cNvPr>
          <p:cNvSpPr/>
          <p:nvPr/>
        </p:nvSpPr>
        <p:spPr>
          <a:xfrm>
            <a:off x="587828" y="2394857"/>
            <a:ext cx="5431972" cy="457200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9C2F7C30-1FFB-6272-23EA-E5395600BF9A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6019800" y="2623457"/>
            <a:ext cx="2142615" cy="1792865"/>
          </a:xfrm>
          <a:prstGeom prst="curvedConnector3">
            <a:avLst>
              <a:gd name="adj1" fmla="val 50000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501B348-D13A-0715-4177-C834F81A2957}"/>
              </a:ext>
            </a:extLst>
          </p:cNvPr>
          <p:cNvSpPr txBox="1"/>
          <p:nvPr/>
        </p:nvSpPr>
        <p:spPr>
          <a:xfrm>
            <a:off x="8162415" y="4252206"/>
            <a:ext cx="3143487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Donde añadiremos el nuevo usuario.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99106C-12CB-5996-45E7-A481821B5821}"/>
              </a:ext>
            </a:extLst>
          </p:cNvPr>
          <p:cNvSpPr txBox="1"/>
          <p:nvPr/>
        </p:nvSpPr>
        <p:spPr>
          <a:xfrm>
            <a:off x="0" y="5750004"/>
            <a:ext cx="106049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latin typeface="Eleyna Demo" pitchFamily="2" charset="0"/>
              </a:rPr>
              <a:t>Creacion</a:t>
            </a:r>
            <a:r>
              <a:rPr lang="es-ES" sz="6600" dirty="0">
                <a:latin typeface="Eleyna Demo" pitchFamily="2" charset="0"/>
              </a:rPr>
              <a:t> de nuevo usuario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6005D0A-2A0A-453C-238D-1603297FA64A}"/>
              </a:ext>
            </a:extLst>
          </p:cNvPr>
          <p:cNvSpPr txBox="1"/>
          <p:nvPr/>
        </p:nvSpPr>
        <p:spPr>
          <a:xfrm>
            <a:off x="1492584" y="43846"/>
            <a:ext cx="905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Eleyna Demo" pitchFamily="2" charset="0"/>
              </a:rPr>
              <a:t>Rol </a:t>
            </a:r>
            <a:r>
              <a:rPr lang="es-ES" sz="2800" dirty="0" err="1">
                <a:latin typeface="Eleyna Demo" pitchFamily="2" charset="0"/>
              </a:rPr>
              <a:t>Admin</a:t>
            </a:r>
            <a:endParaRPr lang="es-ES" sz="2800" dirty="0">
              <a:latin typeface="Eleyna Demo" pitchFamily="2" charset="0"/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E4F81439-DE02-788D-E87C-2BB8B50A9BB7}"/>
              </a:ext>
            </a:extLst>
          </p:cNvPr>
          <p:cNvSpPr/>
          <p:nvPr/>
        </p:nvSpPr>
        <p:spPr>
          <a:xfrm rot="10800000" flipV="1">
            <a:off x="11765830" y="557914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318AE58-47EC-808E-D4FE-ED94230CE376}"/>
              </a:ext>
            </a:extLst>
          </p:cNvPr>
          <p:cNvSpPr/>
          <p:nvPr/>
        </p:nvSpPr>
        <p:spPr>
          <a:xfrm rot="10800000" flipV="1">
            <a:off x="1176583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A637AFA3-F37A-372C-684A-1DD5AFDF0892}"/>
              </a:ext>
            </a:extLst>
          </p:cNvPr>
          <p:cNvSpPr/>
          <p:nvPr/>
        </p:nvSpPr>
        <p:spPr>
          <a:xfrm rot="10800000" flipV="1">
            <a:off x="11765830" y="644020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C7111A3-4C0D-6BFA-2D39-6F8BDB0F7591}"/>
              </a:ext>
            </a:extLst>
          </p:cNvPr>
          <p:cNvSpPr/>
          <p:nvPr/>
        </p:nvSpPr>
        <p:spPr>
          <a:xfrm rot="10800000" flipV="1">
            <a:off x="1134292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42BD3DC-0E63-D5C4-ED1A-F14929A6223A}"/>
              </a:ext>
            </a:extLst>
          </p:cNvPr>
          <p:cNvSpPr/>
          <p:nvPr/>
        </p:nvSpPr>
        <p:spPr>
          <a:xfrm rot="10800000" flipV="1">
            <a:off x="1134292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C5801E5-ADAB-813D-97EB-868855FE3D99}"/>
              </a:ext>
            </a:extLst>
          </p:cNvPr>
          <p:cNvSpPr/>
          <p:nvPr/>
        </p:nvSpPr>
        <p:spPr>
          <a:xfrm rot="10800000" flipV="1">
            <a:off x="1092001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1061D9C4-2F1C-F860-BA5A-3217DDF09429}"/>
              </a:ext>
            </a:extLst>
          </p:cNvPr>
          <p:cNvSpPr/>
          <p:nvPr/>
        </p:nvSpPr>
        <p:spPr>
          <a:xfrm rot="5400000">
            <a:off x="883724" y="3675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B395A5F-929F-7BDE-05E0-8B09525FB22C}"/>
              </a:ext>
            </a:extLst>
          </p:cNvPr>
          <p:cNvSpPr/>
          <p:nvPr/>
        </p:nvSpPr>
        <p:spPr>
          <a:xfrm rot="5400000">
            <a:off x="453195" y="3675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9C3C7C5B-D9D6-0093-89C4-7CCC1BB8CED6}"/>
              </a:ext>
            </a:extLst>
          </p:cNvPr>
          <p:cNvSpPr/>
          <p:nvPr/>
        </p:nvSpPr>
        <p:spPr>
          <a:xfrm rot="5400000">
            <a:off x="22666" y="3675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B1B61018-1C96-5363-B98B-C9C50DD8F941}"/>
              </a:ext>
            </a:extLst>
          </p:cNvPr>
          <p:cNvSpPr/>
          <p:nvPr/>
        </p:nvSpPr>
        <p:spPr>
          <a:xfrm rot="5400000">
            <a:off x="453195" y="45966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8E3044D0-896D-83F1-CB66-9F54192AAFD0}"/>
              </a:ext>
            </a:extLst>
          </p:cNvPr>
          <p:cNvSpPr/>
          <p:nvPr/>
        </p:nvSpPr>
        <p:spPr>
          <a:xfrm rot="5400000">
            <a:off x="22665" y="45966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79EF88A-EC7C-7A7C-2837-0BCA8C6DA94E}"/>
              </a:ext>
            </a:extLst>
          </p:cNvPr>
          <p:cNvSpPr/>
          <p:nvPr/>
        </p:nvSpPr>
        <p:spPr>
          <a:xfrm rot="5400000">
            <a:off x="22665" y="88257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FD09D97-2B8C-6A83-2055-5C2B0BB89691}"/>
              </a:ext>
            </a:extLst>
          </p:cNvPr>
          <p:cNvSpPr txBox="1"/>
          <p:nvPr/>
        </p:nvSpPr>
        <p:spPr>
          <a:xfrm>
            <a:off x="-890997" y="2082901"/>
            <a:ext cx="31444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Roles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1E7D934-2DB0-1269-AA69-89D1B4F937DA}"/>
              </a:ext>
            </a:extLst>
          </p:cNvPr>
          <p:cNvSpPr txBox="1"/>
          <p:nvPr/>
        </p:nvSpPr>
        <p:spPr>
          <a:xfrm>
            <a:off x="12640914" y="6151399"/>
            <a:ext cx="215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Gotham" panose="02000504050000020004" pitchFamily="2" charset="0"/>
              </a:rPr>
              <a:t>Proveedor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81BEB5D-3396-7D81-84D2-0DDB59EBE8D5}"/>
              </a:ext>
            </a:extLst>
          </p:cNvPr>
          <p:cNvSpPr>
            <a:spLocks/>
          </p:cNvSpPr>
          <p:nvPr/>
        </p:nvSpPr>
        <p:spPr>
          <a:xfrm rot="16200000">
            <a:off x="4466716" y="7661885"/>
            <a:ext cx="3581400" cy="380999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3356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F9B8A3-1AA8-E1E2-2D66-D97A81135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95BD78FB-917E-20D3-17BF-CC3A4124B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276" y="806578"/>
            <a:ext cx="6858000" cy="6858000"/>
          </a:xfrm>
          <a:prstGeom prst="rect">
            <a:avLst/>
          </a:prstGeom>
          <a:noFill/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BB073CF-DFFE-AB2C-52FB-A34622250CE0}"/>
              </a:ext>
            </a:extLst>
          </p:cNvPr>
          <p:cNvSpPr>
            <a:spLocks/>
          </p:cNvSpPr>
          <p:nvPr/>
        </p:nvSpPr>
        <p:spPr>
          <a:xfrm rot="16200000">
            <a:off x="472440" y="1844039"/>
            <a:ext cx="11247123" cy="1219199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FD088C-672B-C513-F373-DD7153C25B4E}"/>
              </a:ext>
            </a:extLst>
          </p:cNvPr>
          <p:cNvSpPr txBox="1"/>
          <p:nvPr/>
        </p:nvSpPr>
        <p:spPr>
          <a:xfrm>
            <a:off x="1568784" y="2561873"/>
            <a:ext cx="9054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Roles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AB47B4-269A-CD7F-7AB9-65CB23F6850B}"/>
              </a:ext>
            </a:extLst>
          </p:cNvPr>
          <p:cNvSpPr txBox="1"/>
          <p:nvPr/>
        </p:nvSpPr>
        <p:spPr>
          <a:xfrm>
            <a:off x="5412800" y="3915266"/>
            <a:ext cx="1366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Gotham" panose="02000504050000020004" pitchFamily="2" charset="0"/>
              </a:rPr>
              <a:t>Proveedor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B053FD9-5C36-488E-4AF1-6C748B1E10F3}"/>
              </a:ext>
            </a:extLst>
          </p:cNvPr>
          <p:cNvSpPr/>
          <p:nvPr/>
        </p:nvSpPr>
        <p:spPr>
          <a:xfrm rot="5400000" flipV="1">
            <a:off x="10901653" y="24194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5430CDF-32F9-8A61-9F2F-2DD3EF9C4DE4}"/>
              </a:ext>
            </a:extLst>
          </p:cNvPr>
          <p:cNvSpPr/>
          <p:nvPr/>
        </p:nvSpPr>
        <p:spPr>
          <a:xfrm rot="5400000" flipV="1">
            <a:off x="11332182" y="24194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B1726B8-8AEE-E763-96A8-FFAF72CC16A5}"/>
              </a:ext>
            </a:extLst>
          </p:cNvPr>
          <p:cNvSpPr/>
          <p:nvPr/>
        </p:nvSpPr>
        <p:spPr>
          <a:xfrm rot="5400000" flipV="1">
            <a:off x="11762711" y="24194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8D1B01F8-7792-796B-6BCF-B0D5BBD765B7}"/>
              </a:ext>
            </a:extLst>
          </p:cNvPr>
          <p:cNvSpPr/>
          <p:nvPr/>
        </p:nvSpPr>
        <p:spPr>
          <a:xfrm rot="5400000" flipV="1">
            <a:off x="11332182" y="66485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35A1424-E719-F5C7-8E37-FA5B39285E5E}"/>
              </a:ext>
            </a:extLst>
          </p:cNvPr>
          <p:cNvSpPr/>
          <p:nvPr/>
        </p:nvSpPr>
        <p:spPr>
          <a:xfrm rot="5400000" flipV="1">
            <a:off x="11762712" y="66485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52DFFE7-7AC4-7336-00B7-FB3618BDC8C0}"/>
              </a:ext>
            </a:extLst>
          </p:cNvPr>
          <p:cNvSpPr/>
          <p:nvPr/>
        </p:nvSpPr>
        <p:spPr>
          <a:xfrm rot="5400000" flipV="1">
            <a:off x="11762712" y="108776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22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F60E7-8EC4-C9CA-15DF-0D8701728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B22E8B6-FFA1-3D53-1065-FA1B7FC0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8" y="485443"/>
            <a:ext cx="10625559" cy="44042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42A4067-6BF0-018F-E657-A151B2D18F7C}"/>
              </a:ext>
            </a:extLst>
          </p:cNvPr>
          <p:cNvSpPr/>
          <p:nvPr/>
        </p:nvSpPr>
        <p:spPr>
          <a:xfrm>
            <a:off x="8518967" y="2836581"/>
            <a:ext cx="1898248" cy="369605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0F2C11E6-1775-96C1-AC8B-EEDBC343A971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5400000">
            <a:off x="6645333" y="2288930"/>
            <a:ext cx="1905503" cy="3740014"/>
          </a:xfrm>
          <a:prstGeom prst="curvedConnector3">
            <a:avLst>
              <a:gd name="adj1" fmla="val 50000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C83DDF6-B35A-0BD3-1959-E73B18826A31}"/>
              </a:ext>
            </a:extLst>
          </p:cNvPr>
          <p:cNvSpPr txBox="1"/>
          <p:nvPr/>
        </p:nvSpPr>
        <p:spPr>
          <a:xfrm>
            <a:off x="3798191" y="5111689"/>
            <a:ext cx="3859772" cy="328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Crear nuevo contenido multimedia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FE350EA-1761-08F3-B338-F5E2B6416FCF}"/>
              </a:ext>
            </a:extLst>
          </p:cNvPr>
          <p:cNvSpPr txBox="1"/>
          <p:nvPr/>
        </p:nvSpPr>
        <p:spPr>
          <a:xfrm>
            <a:off x="2981020" y="5661895"/>
            <a:ext cx="67805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Panel Proveedor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D8EDA9E-B0B2-61BA-ACE2-0E71617A4342}"/>
              </a:ext>
            </a:extLst>
          </p:cNvPr>
          <p:cNvSpPr txBox="1"/>
          <p:nvPr/>
        </p:nvSpPr>
        <p:spPr>
          <a:xfrm>
            <a:off x="-2615806" y="-44319"/>
            <a:ext cx="905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Eleyna Demo" pitchFamily="2" charset="0"/>
              </a:rPr>
              <a:t>Rol Proveedor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2B9D0E9-888B-9A02-6879-86FE5C4B899E}"/>
              </a:ext>
            </a:extLst>
          </p:cNvPr>
          <p:cNvSpPr/>
          <p:nvPr/>
        </p:nvSpPr>
        <p:spPr>
          <a:xfrm rot="10800000" flipV="1">
            <a:off x="11765830" y="14655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9D0EF4F-DA41-DF47-CA3A-746F991B953D}"/>
              </a:ext>
            </a:extLst>
          </p:cNvPr>
          <p:cNvSpPr/>
          <p:nvPr/>
        </p:nvSpPr>
        <p:spPr>
          <a:xfrm rot="10800000" flipV="1">
            <a:off x="11765830" y="61169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FC3E3E8-3FCF-A4D1-8CDC-A4578BE46B2D}"/>
              </a:ext>
            </a:extLst>
          </p:cNvPr>
          <p:cNvSpPr/>
          <p:nvPr/>
        </p:nvSpPr>
        <p:spPr>
          <a:xfrm rot="10800000" flipV="1">
            <a:off x="11765830" y="1030989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C45AAD0-E4B5-6C53-A146-7FB2DE8B2EA9}"/>
              </a:ext>
            </a:extLst>
          </p:cNvPr>
          <p:cNvSpPr/>
          <p:nvPr/>
        </p:nvSpPr>
        <p:spPr>
          <a:xfrm rot="10800000" flipV="1">
            <a:off x="156902" y="5419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73DA4D7-12F1-BFD2-7649-D0D3CD07970B}"/>
              </a:ext>
            </a:extLst>
          </p:cNvPr>
          <p:cNvSpPr/>
          <p:nvPr/>
        </p:nvSpPr>
        <p:spPr>
          <a:xfrm rot="10800000" flipV="1">
            <a:off x="2846386" y="621589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FDE6B367-96C2-CAE3-1E91-0D9F8DF0D4B3}"/>
              </a:ext>
            </a:extLst>
          </p:cNvPr>
          <p:cNvSpPr/>
          <p:nvPr/>
        </p:nvSpPr>
        <p:spPr>
          <a:xfrm rot="10800000" flipV="1">
            <a:off x="9970578" y="621589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C5CB45D6-30C5-073B-B88F-A9EB1D8FF3E9}"/>
              </a:ext>
            </a:extLst>
          </p:cNvPr>
          <p:cNvSpPr/>
          <p:nvPr/>
        </p:nvSpPr>
        <p:spPr>
          <a:xfrm>
            <a:off x="9389001" y="611693"/>
            <a:ext cx="707106" cy="419296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52749B71-B512-5613-A494-1633D1EC4D5D}"/>
              </a:ext>
            </a:extLst>
          </p:cNvPr>
          <p:cNvCxnSpPr>
            <a:cxnSpLocks/>
            <a:stCxn id="30" idx="0"/>
            <a:endCxn id="35" idx="3"/>
          </p:cNvCxnSpPr>
          <p:nvPr/>
        </p:nvCxnSpPr>
        <p:spPr>
          <a:xfrm rot="16200000" flipV="1">
            <a:off x="8821302" y="-309559"/>
            <a:ext cx="237237" cy="1605268"/>
          </a:xfrm>
          <a:prstGeom prst="curvedConnector2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4EF73633-3057-EBBA-F4FF-73F8906B7D68}"/>
              </a:ext>
            </a:extLst>
          </p:cNvPr>
          <p:cNvSpPr txBox="1"/>
          <p:nvPr/>
        </p:nvSpPr>
        <p:spPr>
          <a:xfrm>
            <a:off x="5526367" y="235956"/>
            <a:ext cx="2610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Opción para entrar al panel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31082687-9573-0E71-07BF-201C7E00369B}"/>
              </a:ext>
            </a:extLst>
          </p:cNvPr>
          <p:cNvSpPr txBox="1"/>
          <p:nvPr/>
        </p:nvSpPr>
        <p:spPr>
          <a:xfrm>
            <a:off x="12587516" y="3728071"/>
            <a:ext cx="151037" cy="29953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b="1" dirty="0">
                <a:latin typeface="Gotham" panose="02000504050000020004" pitchFamily="2" charset="0"/>
              </a:rPr>
              <a:t>IMPORTANTE</a:t>
            </a:r>
            <a:r>
              <a:rPr lang="es-ES" sz="1600" dirty="0">
                <a:latin typeface="Gotham" panose="02000504050000020004" pitchFamily="2" charset="0"/>
              </a:rPr>
              <a:t>: todos los recuadros que tienen el “</a:t>
            </a:r>
            <a:r>
              <a:rPr lang="es-ES" sz="1600" b="1" dirty="0">
                <a:latin typeface="Gotham" panose="02000504050000020004" pitchFamily="2" charset="0"/>
              </a:rPr>
              <a:t>*</a:t>
            </a:r>
            <a:r>
              <a:rPr lang="es-ES" sz="1600" dirty="0">
                <a:latin typeface="Gotham" panose="02000504050000020004" pitchFamily="2" charset="0"/>
              </a:rPr>
              <a:t>” son campos para completar </a:t>
            </a:r>
            <a:r>
              <a:rPr lang="es-ES" sz="1600" b="1" dirty="0">
                <a:latin typeface="Gotham" panose="02000504050000020004" pitchFamily="2" charset="0"/>
              </a:rPr>
              <a:t>obligatoriamente</a:t>
            </a:r>
            <a:r>
              <a:rPr lang="es-ES" sz="1600" dirty="0">
                <a:latin typeface="Gotham" panose="0200050405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5210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5D272-1DEA-F49E-6F88-93B6CB00F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F094A99C-0025-83C4-E561-F24D3D52A3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89" t="12218" r="30736"/>
          <a:stretch/>
        </p:blipFill>
        <p:spPr>
          <a:xfrm>
            <a:off x="397801" y="396593"/>
            <a:ext cx="4934857" cy="4191318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E869C340-E4A2-8091-1230-C4AF7B27AF4F}"/>
              </a:ext>
            </a:extLst>
          </p:cNvPr>
          <p:cNvSpPr/>
          <p:nvPr/>
        </p:nvSpPr>
        <p:spPr>
          <a:xfrm>
            <a:off x="6812855" y="2740420"/>
            <a:ext cx="4934857" cy="1645313"/>
          </a:xfrm>
          <a:custGeom>
            <a:avLst/>
            <a:gdLst>
              <a:gd name="connsiteX0" fmla="*/ 0 w 4934857"/>
              <a:gd name="connsiteY0" fmla="*/ 0 h 1645313"/>
              <a:gd name="connsiteX1" fmla="*/ 4934857 w 4934857"/>
              <a:gd name="connsiteY1" fmla="*/ 0 h 1645313"/>
              <a:gd name="connsiteX2" fmla="*/ 4934857 w 4934857"/>
              <a:gd name="connsiteY2" fmla="*/ 1645313 h 1645313"/>
              <a:gd name="connsiteX3" fmla="*/ 0 w 4934857"/>
              <a:gd name="connsiteY3" fmla="*/ 1645313 h 1645313"/>
              <a:gd name="connsiteX4" fmla="*/ 0 w 4934857"/>
              <a:gd name="connsiteY4" fmla="*/ 0 h 16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34857" h="1645313" extrusionOk="0">
                <a:moveTo>
                  <a:pt x="0" y="0"/>
                </a:moveTo>
                <a:cubicBezTo>
                  <a:pt x="965767" y="167271"/>
                  <a:pt x="3532848" y="-99536"/>
                  <a:pt x="4934857" y="0"/>
                </a:cubicBezTo>
                <a:cubicBezTo>
                  <a:pt x="5037259" y="750631"/>
                  <a:pt x="4960645" y="1444380"/>
                  <a:pt x="4934857" y="1645313"/>
                </a:cubicBezTo>
                <a:cubicBezTo>
                  <a:pt x="3478686" y="1768945"/>
                  <a:pt x="669620" y="1647181"/>
                  <a:pt x="0" y="1645313"/>
                </a:cubicBezTo>
                <a:cubicBezTo>
                  <a:pt x="-60136" y="861070"/>
                  <a:pt x="-47410" y="567315"/>
                  <a:pt x="0" y="0"/>
                </a:cubicBezTo>
                <a:close/>
              </a:path>
            </a:pathLst>
          </a:custGeom>
          <a:noFill/>
          <a:ln>
            <a:solidFill>
              <a:srgbClr val="3A3A3A"/>
            </a:solidFill>
            <a:extLst>
              <a:ext uri="{C807C97D-BFC1-408E-A445-0C87EB9F89A2}">
                <ask:lineSketchStyleProps xmlns:ask="http://schemas.microsoft.com/office/drawing/2018/sketchyshapes" sd="3786083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122E3F7-916F-9D3C-FB3E-FF629870C239}"/>
              </a:ext>
            </a:extLst>
          </p:cNvPr>
          <p:cNvSpPr/>
          <p:nvPr/>
        </p:nvSpPr>
        <p:spPr>
          <a:xfrm>
            <a:off x="639364" y="1412111"/>
            <a:ext cx="4535951" cy="3217657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3F2B649D-B4B1-CFCE-3BD6-F15163350ADB}"/>
              </a:ext>
            </a:extLst>
          </p:cNvPr>
          <p:cNvCxnSpPr>
            <a:cxnSpLocks/>
            <a:stCxn id="10" idx="0"/>
            <a:endCxn id="14" idx="1"/>
          </p:cNvCxnSpPr>
          <p:nvPr/>
        </p:nvCxnSpPr>
        <p:spPr>
          <a:xfrm rot="16200000" flipH="1">
            <a:off x="4611123" y="-291672"/>
            <a:ext cx="51366" cy="3458933"/>
          </a:xfrm>
          <a:prstGeom prst="curvedConnector4">
            <a:avLst>
              <a:gd name="adj1" fmla="val -445041"/>
              <a:gd name="adj2" fmla="val 82784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648A363-9ECD-7776-1237-936D7F462275}"/>
              </a:ext>
            </a:extLst>
          </p:cNvPr>
          <p:cNvSpPr txBox="1"/>
          <p:nvPr/>
        </p:nvSpPr>
        <p:spPr>
          <a:xfrm>
            <a:off x="6366273" y="745363"/>
            <a:ext cx="5186363" cy="1436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b="1" dirty="0">
                <a:latin typeface="Gotham" panose="02000504050000020004" pitchFamily="2" charset="0"/>
              </a:rPr>
              <a:t>Titulo de la obra</a:t>
            </a:r>
          </a:p>
          <a:p>
            <a:pPr>
              <a:lnSpc>
                <a:spcPct val="150000"/>
              </a:lnSpc>
            </a:pPr>
            <a:r>
              <a:rPr lang="es-ES" sz="1200" b="1" dirty="0">
                <a:latin typeface="Gotham" panose="02000504050000020004" pitchFamily="2" charset="0"/>
              </a:rPr>
              <a:t>Autor de la obra</a:t>
            </a:r>
          </a:p>
          <a:p>
            <a:pPr>
              <a:lnSpc>
                <a:spcPct val="150000"/>
              </a:lnSpc>
            </a:pPr>
            <a:r>
              <a:rPr lang="es-ES" sz="1200" b="1" dirty="0">
                <a:latin typeface="Gotham" panose="02000504050000020004" pitchFamily="2" charset="0"/>
              </a:rPr>
              <a:t>Disponibilidad</a:t>
            </a:r>
            <a:r>
              <a:rPr lang="es-ES" sz="1200" dirty="0">
                <a:latin typeface="Gotham" panose="02000504050000020004" pitchFamily="2" charset="0"/>
              </a:rPr>
              <a:t>: próximamente – disponible</a:t>
            </a:r>
          </a:p>
          <a:p>
            <a:pPr>
              <a:lnSpc>
                <a:spcPct val="150000"/>
              </a:lnSpc>
            </a:pPr>
            <a:r>
              <a:rPr lang="es-ES" sz="1200" b="1" dirty="0">
                <a:latin typeface="Gotham" panose="02000504050000020004" pitchFamily="2" charset="0"/>
              </a:rPr>
              <a:t>Tipo de multimedia</a:t>
            </a:r>
            <a:r>
              <a:rPr lang="es-ES" sz="1200" dirty="0">
                <a:latin typeface="Gotham" panose="02000504050000020004" pitchFamily="2" charset="0"/>
              </a:rPr>
              <a:t>: donde elegimos el tipo (película, serie, libro, videojuego)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39C587-64D8-9545-9ED0-AD7221D6FFE4}"/>
              </a:ext>
            </a:extLst>
          </p:cNvPr>
          <p:cNvSpPr txBox="1"/>
          <p:nvPr/>
        </p:nvSpPr>
        <p:spPr>
          <a:xfrm>
            <a:off x="5332658" y="-76402"/>
            <a:ext cx="905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Eleyna Demo" pitchFamily="2" charset="0"/>
              </a:rPr>
              <a:t>Rol Proveedor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4195018-C8B4-154B-BC18-711E28010A3B}"/>
              </a:ext>
            </a:extLst>
          </p:cNvPr>
          <p:cNvSpPr txBox="1"/>
          <p:nvPr/>
        </p:nvSpPr>
        <p:spPr>
          <a:xfrm>
            <a:off x="-247511" y="5796540"/>
            <a:ext cx="9525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latin typeface="Eleyna Demo" pitchFamily="2" charset="0"/>
              </a:rPr>
              <a:t>Creacion</a:t>
            </a:r>
            <a:r>
              <a:rPr lang="es-ES" sz="6600" dirty="0">
                <a:latin typeface="Eleyna Demo" pitchFamily="2" charset="0"/>
              </a:rPr>
              <a:t> de Multimedia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E46969-2FB2-B7C9-8C61-BD0C0B55E876}"/>
              </a:ext>
            </a:extLst>
          </p:cNvPr>
          <p:cNvSpPr txBox="1"/>
          <p:nvPr/>
        </p:nvSpPr>
        <p:spPr>
          <a:xfrm>
            <a:off x="6944269" y="2989874"/>
            <a:ext cx="4672028" cy="1146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b="1" dirty="0">
                <a:latin typeface="Gotham" panose="02000504050000020004" pitchFamily="2" charset="0"/>
              </a:rPr>
              <a:t>IMPORTANTE</a:t>
            </a:r>
            <a:r>
              <a:rPr lang="es-ES" sz="1600" dirty="0">
                <a:latin typeface="Gotham" panose="02000504050000020004" pitchFamily="2" charset="0"/>
              </a:rPr>
              <a:t>: todos los recuadros que tienen el “</a:t>
            </a:r>
            <a:r>
              <a:rPr lang="es-ES" sz="1600" b="1" dirty="0">
                <a:latin typeface="Gotham" panose="02000504050000020004" pitchFamily="2" charset="0"/>
              </a:rPr>
              <a:t>*</a:t>
            </a:r>
            <a:r>
              <a:rPr lang="es-ES" sz="1600" dirty="0">
                <a:latin typeface="Gotham" panose="02000504050000020004" pitchFamily="2" charset="0"/>
              </a:rPr>
              <a:t>” son campos para completar </a:t>
            </a:r>
            <a:r>
              <a:rPr lang="es-ES" sz="1600" b="1" dirty="0">
                <a:latin typeface="Gotham" panose="02000504050000020004" pitchFamily="2" charset="0"/>
              </a:rPr>
              <a:t>obligatoriamente</a:t>
            </a:r>
            <a:r>
              <a:rPr lang="es-ES" sz="1600" dirty="0">
                <a:latin typeface="Gotham" panose="02000504050000020004" pitchFamily="2" charset="0"/>
              </a:rPr>
              <a:t>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D1B0C2E6-8FC2-2390-0915-5262273E6B02}"/>
              </a:ext>
            </a:extLst>
          </p:cNvPr>
          <p:cNvSpPr/>
          <p:nvPr/>
        </p:nvSpPr>
        <p:spPr>
          <a:xfrm rot="10800000" flipV="1">
            <a:off x="11149972" y="4348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279E263-689D-9B71-8D17-98441D1C21C2}"/>
              </a:ext>
            </a:extLst>
          </p:cNvPr>
          <p:cNvSpPr/>
          <p:nvPr/>
        </p:nvSpPr>
        <p:spPr>
          <a:xfrm rot="10800000" flipV="1">
            <a:off x="12712956" y="3685789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32C2800-812A-0659-2ED3-FAB5AD0FE87F}"/>
              </a:ext>
            </a:extLst>
          </p:cNvPr>
          <p:cNvSpPr/>
          <p:nvPr/>
        </p:nvSpPr>
        <p:spPr>
          <a:xfrm rot="10800000" flipV="1">
            <a:off x="11617302" y="424400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199492-0EC9-2ACC-5F8B-727EC09A4A40}"/>
              </a:ext>
            </a:extLst>
          </p:cNvPr>
          <p:cNvSpPr/>
          <p:nvPr/>
        </p:nvSpPr>
        <p:spPr>
          <a:xfrm rot="10800000" flipV="1">
            <a:off x="11862791" y="649022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2192AEF-B1D1-CBBE-F8F6-3E6FAF2E028B}"/>
              </a:ext>
            </a:extLst>
          </p:cNvPr>
          <p:cNvSpPr/>
          <p:nvPr/>
        </p:nvSpPr>
        <p:spPr>
          <a:xfrm rot="10800000" flipV="1">
            <a:off x="6741132" y="2635560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0CED4BF-A557-F2B2-BCAF-3181E036289E}"/>
              </a:ext>
            </a:extLst>
          </p:cNvPr>
          <p:cNvSpPr/>
          <p:nvPr/>
        </p:nvSpPr>
        <p:spPr>
          <a:xfrm rot="10800000" flipV="1">
            <a:off x="11418002" y="649022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481B9D1-C49E-B193-5655-67794ECCA5D7}"/>
              </a:ext>
            </a:extLst>
          </p:cNvPr>
          <p:cNvSpPr/>
          <p:nvPr/>
        </p:nvSpPr>
        <p:spPr>
          <a:xfrm rot="10800000" flipV="1">
            <a:off x="1073318" y="-83390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EC13205-193E-9556-BEE7-A980F3B80030}"/>
              </a:ext>
            </a:extLst>
          </p:cNvPr>
          <p:cNvSpPr/>
          <p:nvPr/>
        </p:nvSpPr>
        <p:spPr>
          <a:xfrm rot="10800000" flipV="1">
            <a:off x="1128531" y="-4054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C830164-289C-E28F-56BF-C94DDF1ABA83}"/>
              </a:ext>
            </a:extLst>
          </p:cNvPr>
          <p:cNvSpPr/>
          <p:nvPr/>
        </p:nvSpPr>
        <p:spPr>
          <a:xfrm rot="10800000" flipV="1">
            <a:off x="-682006" y="281381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BB072720-9401-4CE8-6C83-52563EDE8304}"/>
              </a:ext>
            </a:extLst>
          </p:cNvPr>
          <p:cNvSpPr/>
          <p:nvPr/>
        </p:nvSpPr>
        <p:spPr>
          <a:xfrm rot="10800000" flipV="1">
            <a:off x="-544516" y="0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5BC2BB4-1669-97E3-D148-23BF2C8BE6AA}"/>
              </a:ext>
            </a:extLst>
          </p:cNvPr>
          <p:cNvSpPr/>
          <p:nvPr/>
        </p:nvSpPr>
        <p:spPr>
          <a:xfrm rot="10800000" flipV="1">
            <a:off x="-682006" y="1904590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321E4850-AAFC-FBA2-7C90-D68338CBEDF8}"/>
              </a:ext>
            </a:extLst>
          </p:cNvPr>
          <p:cNvSpPr/>
          <p:nvPr/>
        </p:nvSpPr>
        <p:spPr>
          <a:xfrm rot="10800000" flipV="1">
            <a:off x="12987353" y="4964630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7" name="Gráfico 26" descr="Anclar contorno">
            <a:extLst>
              <a:ext uri="{FF2B5EF4-FFF2-40B4-BE49-F238E27FC236}">
                <a16:creationId xmlns:a16="http://schemas.microsoft.com/office/drawing/2014/main" id="{F27F9909-E834-5A82-A16C-C47EA77C3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0230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80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F444-78D3-B9C5-D4C1-69AACDA7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D37095F8-045F-2F8C-5495-D5297382A04F}"/>
              </a:ext>
            </a:extLst>
          </p:cNvPr>
          <p:cNvSpPr/>
          <p:nvPr/>
        </p:nvSpPr>
        <p:spPr>
          <a:xfrm>
            <a:off x="6415603" y="658930"/>
            <a:ext cx="5293354" cy="2717088"/>
          </a:xfrm>
          <a:custGeom>
            <a:avLst/>
            <a:gdLst>
              <a:gd name="connsiteX0" fmla="*/ 0 w 5293354"/>
              <a:gd name="connsiteY0" fmla="*/ 0 h 2717088"/>
              <a:gd name="connsiteX1" fmla="*/ 5293354 w 5293354"/>
              <a:gd name="connsiteY1" fmla="*/ 0 h 2717088"/>
              <a:gd name="connsiteX2" fmla="*/ 5293354 w 5293354"/>
              <a:gd name="connsiteY2" fmla="*/ 2717088 h 2717088"/>
              <a:gd name="connsiteX3" fmla="*/ 0 w 5293354"/>
              <a:gd name="connsiteY3" fmla="*/ 2717088 h 2717088"/>
              <a:gd name="connsiteX4" fmla="*/ 0 w 5293354"/>
              <a:gd name="connsiteY4" fmla="*/ 0 h 271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3354" h="2717088" extrusionOk="0">
                <a:moveTo>
                  <a:pt x="0" y="0"/>
                </a:moveTo>
                <a:cubicBezTo>
                  <a:pt x="2309889" y="167271"/>
                  <a:pt x="3717059" y="-99536"/>
                  <a:pt x="5293354" y="0"/>
                </a:cubicBezTo>
                <a:cubicBezTo>
                  <a:pt x="5458964" y="1092756"/>
                  <a:pt x="5446669" y="1719056"/>
                  <a:pt x="5293354" y="2717088"/>
                </a:cubicBezTo>
                <a:cubicBezTo>
                  <a:pt x="2734142" y="2840720"/>
                  <a:pt x="608216" y="2718956"/>
                  <a:pt x="0" y="2717088"/>
                </a:cubicBezTo>
                <a:cubicBezTo>
                  <a:pt x="-114129" y="2120981"/>
                  <a:pt x="-9448" y="374941"/>
                  <a:pt x="0" y="0"/>
                </a:cubicBezTo>
                <a:close/>
              </a:path>
            </a:pathLst>
          </a:custGeom>
          <a:noFill/>
          <a:ln>
            <a:solidFill>
              <a:srgbClr val="3A3A3A"/>
            </a:solidFill>
            <a:extLst>
              <a:ext uri="{C807C97D-BFC1-408E-A445-0C87EB9F89A2}">
                <ask:lineSketchStyleProps xmlns:ask="http://schemas.microsoft.com/office/drawing/2018/sketchyshapes" sd="3786083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AB0D621-2BC4-484C-C4CF-60805C8BE019}"/>
              </a:ext>
            </a:extLst>
          </p:cNvPr>
          <p:cNvSpPr txBox="1"/>
          <p:nvPr/>
        </p:nvSpPr>
        <p:spPr>
          <a:xfrm>
            <a:off x="6366273" y="745363"/>
            <a:ext cx="5186363" cy="2544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Dependiendo del tipo  que se </a:t>
            </a:r>
            <a:r>
              <a:rPr lang="es-ES" sz="1200" dirty="0" err="1">
                <a:latin typeface="Gotham" panose="02000504050000020004" pitchFamily="2" charset="0"/>
              </a:rPr>
              <a:t>esliga</a:t>
            </a:r>
            <a:r>
              <a:rPr lang="es-ES" sz="1200" dirty="0">
                <a:latin typeface="Gotham" panose="02000504050000020004" pitchFamily="2" charset="0"/>
              </a:rPr>
              <a:t>: 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200" dirty="0">
                <a:latin typeface="Gotham" panose="02000504050000020004" pitchFamily="2" charset="0"/>
              </a:rPr>
              <a:t>En el caso de las series, deberemos de poner el numero de temporadas, llega solo hasta 10, si la serie supera las 10 temporadas tienes la opción de poner +10.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200" dirty="0">
                <a:latin typeface="Gotham" panose="02000504050000020004" pitchFamily="2" charset="0"/>
              </a:rPr>
              <a:t>En el caso de los videojuegos, debes de poner todas las plataformas para la que va a ser dicho juego.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1200" dirty="0">
                <a:latin typeface="Gotham" panose="02000504050000020004" pitchFamily="2" charset="0"/>
              </a:rPr>
              <a:t>En el caso de los libros, debes poner el tipo que es, si es una novela, si es un manga </a:t>
            </a:r>
            <a:r>
              <a:rPr lang="es-ES" sz="1200" dirty="0" err="1">
                <a:latin typeface="Gotham" panose="02000504050000020004" pitchFamily="2" charset="0"/>
              </a:rPr>
              <a:t>etc</a:t>
            </a:r>
            <a:r>
              <a:rPr lang="es-ES" sz="1200" dirty="0">
                <a:latin typeface="Gotham" panose="02000504050000020004" pitchFamily="2" charset="0"/>
              </a:rPr>
              <a:t>…</a:t>
            </a:r>
          </a:p>
          <a:p>
            <a:pPr>
              <a:lnSpc>
                <a:spcPct val="150000"/>
              </a:lnSpc>
            </a:pPr>
            <a:endParaRPr lang="es-ES" sz="1200" dirty="0">
              <a:latin typeface="Gotham" panose="02000504050000020004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2C4AD90-4C1A-CB90-0EE2-38C17A3DA5B2}"/>
              </a:ext>
            </a:extLst>
          </p:cNvPr>
          <p:cNvSpPr txBox="1"/>
          <p:nvPr/>
        </p:nvSpPr>
        <p:spPr>
          <a:xfrm>
            <a:off x="6366273" y="6348631"/>
            <a:ext cx="905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Eleyna Demo" pitchFamily="2" charset="0"/>
              </a:rPr>
              <a:t>Rol Proveedor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819A94E-9591-289C-3470-723D9291A0E8}"/>
              </a:ext>
            </a:extLst>
          </p:cNvPr>
          <p:cNvSpPr txBox="1"/>
          <p:nvPr/>
        </p:nvSpPr>
        <p:spPr>
          <a:xfrm>
            <a:off x="-245597" y="5892129"/>
            <a:ext cx="9525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latin typeface="Eleyna Demo" pitchFamily="2" charset="0"/>
              </a:rPr>
              <a:t>Creacion</a:t>
            </a:r>
            <a:r>
              <a:rPr lang="es-ES" sz="6600" dirty="0">
                <a:latin typeface="Eleyna Demo" pitchFamily="2" charset="0"/>
              </a:rPr>
              <a:t> de Multimedia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8AF4022-4A54-F3DA-2500-CCCFDCBFEA98}"/>
              </a:ext>
            </a:extLst>
          </p:cNvPr>
          <p:cNvSpPr/>
          <p:nvPr/>
        </p:nvSpPr>
        <p:spPr>
          <a:xfrm rot="10800000" flipV="1">
            <a:off x="8771936" y="570952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38FFFED-A1EF-5DDA-E64B-84BE54DB4664}"/>
              </a:ext>
            </a:extLst>
          </p:cNvPr>
          <p:cNvSpPr/>
          <p:nvPr/>
        </p:nvSpPr>
        <p:spPr>
          <a:xfrm rot="10800000" flipV="1">
            <a:off x="-902973" y="530304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D11757D9-C799-19BA-5897-006DA31DF71C}"/>
              </a:ext>
            </a:extLst>
          </p:cNvPr>
          <p:cNvSpPr/>
          <p:nvPr/>
        </p:nvSpPr>
        <p:spPr>
          <a:xfrm rot="10800000" flipV="1">
            <a:off x="12575015" y="3842282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0C5538F-2E8E-86CD-80A4-D9FBE6BC0C64}"/>
              </a:ext>
            </a:extLst>
          </p:cNvPr>
          <p:cNvSpPr/>
          <p:nvPr/>
        </p:nvSpPr>
        <p:spPr>
          <a:xfrm rot="10800000" flipV="1">
            <a:off x="13270253" y="452745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4A4E0B2-34F3-D25E-C756-4D0AC2DC07B3}"/>
              </a:ext>
            </a:extLst>
          </p:cNvPr>
          <p:cNvSpPr/>
          <p:nvPr/>
        </p:nvSpPr>
        <p:spPr>
          <a:xfrm rot="10800000" flipV="1">
            <a:off x="13083104" y="-232131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25E3647-B488-EAD2-1AA6-6A19EA26E4E1}"/>
              </a:ext>
            </a:extLst>
          </p:cNvPr>
          <p:cNvSpPr/>
          <p:nvPr/>
        </p:nvSpPr>
        <p:spPr>
          <a:xfrm rot="10800000" flipV="1">
            <a:off x="9002997" y="6514652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3F3DFAE-6794-C8E6-7D03-2B6B4BAD165E}"/>
              </a:ext>
            </a:extLst>
          </p:cNvPr>
          <p:cNvSpPr/>
          <p:nvPr/>
        </p:nvSpPr>
        <p:spPr>
          <a:xfrm rot="10800000" flipV="1">
            <a:off x="12948470" y="259869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B319262-87F2-D5BB-F335-FB21B9F077B3}"/>
              </a:ext>
            </a:extLst>
          </p:cNvPr>
          <p:cNvSpPr/>
          <p:nvPr/>
        </p:nvSpPr>
        <p:spPr>
          <a:xfrm rot="10800000" flipV="1">
            <a:off x="3404165" y="627380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180D862-AF50-BF6A-FD1A-DE7CEA04E825}"/>
              </a:ext>
            </a:extLst>
          </p:cNvPr>
          <p:cNvSpPr/>
          <p:nvPr/>
        </p:nvSpPr>
        <p:spPr>
          <a:xfrm rot="10800000" flipV="1">
            <a:off x="0" y="0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0941519-17E8-33C2-74E6-6C034E3E75D2}"/>
              </a:ext>
            </a:extLst>
          </p:cNvPr>
          <p:cNvSpPr/>
          <p:nvPr/>
        </p:nvSpPr>
        <p:spPr>
          <a:xfrm rot="10800000" flipV="1">
            <a:off x="12057366" y="662108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EABA43E-1A24-153F-62C7-37B4BD69360F}"/>
              </a:ext>
            </a:extLst>
          </p:cNvPr>
          <p:cNvSpPr/>
          <p:nvPr/>
        </p:nvSpPr>
        <p:spPr>
          <a:xfrm rot="10800000" flipV="1">
            <a:off x="13000985" y="565481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592C8169-6F24-8DFA-DDEB-00F42951A312}"/>
              </a:ext>
            </a:extLst>
          </p:cNvPr>
          <p:cNvSpPr/>
          <p:nvPr/>
        </p:nvSpPr>
        <p:spPr>
          <a:xfrm rot="10800000" flipV="1">
            <a:off x="12057366" y="-97071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7" name="Gráfico 26" descr="Anclar contorno">
            <a:extLst>
              <a:ext uri="{FF2B5EF4-FFF2-40B4-BE49-F238E27FC236}">
                <a16:creationId xmlns:a16="http://schemas.microsoft.com/office/drawing/2014/main" id="{2D53F76A-4333-7FFD-2133-6CAAB746E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89167" flipH="1">
            <a:off x="8342652" y="-147097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F07104D6-2883-B630-BC00-C35EF188A53A}"/>
                  </a:ext>
                </a:extLst>
              </p14:cNvPr>
              <p14:cNvContentPartPr/>
              <p14:nvPr/>
            </p14:nvContentPartPr>
            <p14:xfrm>
              <a:off x="-2002375" y="3099609"/>
              <a:ext cx="1074960" cy="135720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F07104D6-2883-B630-BC00-C35EF188A5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008495" y="3093489"/>
                <a:ext cx="1087200" cy="13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Entrada de lápiz 20">
                <a:extLst>
                  <a:ext uri="{FF2B5EF4-FFF2-40B4-BE49-F238E27FC236}">
                    <a16:creationId xmlns:a16="http://schemas.microsoft.com/office/drawing/2014/main" id="{F896056C-445A-BE47-F379-9DD452167643}"/>
                  </a:ext>
                </a:extLst>
              </p14:cNvPr>
              <p14:cNvContentPartPr/>
              <p14:nvPr/>
            </p14:nvContentPartPr>
            <p14:xfrm>
              <a:off x="-2071855" y="-34551"/>
              <a:ext cx="533160" cy="70560"/>
            </p14:xfrm>
          </p:contentPart>
        </mc:Choice>
        <mc:Fallback>
          <p:pic>
            <p:nvPicPr>
              <p:cNvPr id="21" name="Entrada de lápiz 20">
                <a:extLst>
                  <a:ext uri="{FF2B5EF4-FFF2-40B4-BE49-F238E27FC236}">
                    <a16:creationId xmlns:a16="http://schemas.microsoft.com/office/drawing/2014/main" id="{F896056C-445A-BE47-F379-9DD4521676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077975" y="-40671"/>
                <a:ext cx="545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Entrada de lápiz 21">
                <a:extLst>
                  <a:ext uri="{FF2B5EF4-FFF2-40B4-BE49-F238E27FC236}">
                    <a16:creationId xmlns:a16="http://schemas.microsoft.com/office/drawing/2014/main" id="{8D6C8FB9-5412-4C57-C8EA-88535F4564F1}"/>
                  </a:ext>
                </a:extLst>
              </p14:cNvPr>
              <p14:cNvContentPartPr/>
              <p14:nvPr/>
            </p14:nvContentPartPr>
            <p14:xfrm>
              <a:off x="-1474975" y="289089"/>
              <a:ext cx="28800" cy="295920"/>
            </p14:xfrm>
          </p:contentPart>
        </mc:Choice>
        <mc:Fallback>
          <p:pic>
            <p:nvPicPr>
              <p:cNvPr id="22" name="Entrada de lápiz 21">
                <a:extLst>
                  <a:ext uri="{FF2B5EF4-FFF2-40B4-BE49-F238E27FC236}">
                    <a16:creationId xmlns:a16="http://schemas.microsoft.com/office/drawing/2014/main" id="{8D6C8FB9-5412-4C57-C8EA-88535F4564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481095" y="282969"/>
                <a:ext cx="410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Entrada de lápiz 22">
                <a:extLst>
                  <a:ext uri="{FF2B5EF4-FFF2-40B4-BE49-F238E27FC236}">
                    <a16:creationId xmlns:a16="http://schemas.microsoft.com/office/drawing/2014/main" id="{0D5E8537-2DA2-1688-F345-EA6CD660C3BE}"/>
                  </a:ext>
                </a:extLst>
              </p14:cNvPr>
              <p14:cNvContentPartPr/>
              <p14:nvPr/>
            </p14:nvContentPartPr>
            <p14:xfrm>
              <a:off x="-2016775" y="960489"/>
              <a:ext cx="465840" cy="58320"/>
            </p14:xfrm>
          </p:contentPart>
        </mc:Choice>
        <mc:Fallback>
          <p:pic>
            <p:nvPicPr>
              <p:cNvPr id="23" name="Entrada de lápiz 22">
                <a:extLst>
                  <a:ext uri="{FF2B5EF4-FFF2-40B4-BE49-F238E27FC236}">
                    <a16:creationId xmlns:a16="http://schemas.microsoft.com/office/drawing/2014/main" id="{0D5E8537-2DA2-1688-F345-EA6CD660C3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2022895" y="954369"/>
                <a:ext cx="4780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Entrada de lápiz 23">
                <a:extLst>
                  <a:ext uri="{FF2B5EF4-FFF2-40B4-BE49-F238E27FC236}">
                    <a16:creationId xmlns:a16="http://schemas.microsoft.com/office/drawing/2014/main" id="{5239C3CB-94DF-BE3B-C757-FA6AFB785224}"/>
                  </a:ext>
                </a:extLst>
              </p14:cNvPr>
              <p14:cNvContentPartPr/>
              <p14:nvPr/>
            </p14:nvContentPartPr>
            <p14:xfrm>
              <a:off x="-2037655" y="1307889"/>
              <a:ext cx="360" cy="300960"/>
            </p14:xfrm>
          </p:contentPart>
        </mc:Choice>
        <mc:Fallback>
          <p:pic>
            <p:nvPicPr>
              <p:cNvPr id="24" name="Entrada de lápiz 23">
                <a:extLst>
                  <a:ext uri="{FF2B5EF4-FFF2-40B4-BE49-F238E27FC236}">
                    <a16:creationId xmlns:a16="http://schemas.microsoft.com/office/drawing/2014/main" id="{5239C3CB-94DF-BE3B-C757-FA6AFB7852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043775" y="1301769"/>
                <a:ext cx="126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679D3141-573A-D104-A9F1-C9A4BB35BF8A}"/>
                  </a:ext>
                </a:extLst>
              </p14:cNvPr>
              <p14:cNvContentPartPr/>
              <p14:nvPr/>
            </p14:nvContentPartPr>
            <p14:xfrm>
              <a:off x="-1655335" y="1624689"/>
              <a:ext cx="522360" cy="77040"/>
            </p14:xfrm>
          </p:contentPart>
        </mc:Choice>
        <mc:Fallback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679D3141-573A-D104-A9F1-C9A4BB35BF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1661455" y="1618569"/>
                <a:ext cx="534600" cy="8928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Imagen 29">
            <a:extLst>
              <a:ext uri="{FF2B5EF4-FFF2-40B4-BE49-F238E27FC236}">
                <a16:creationId xmlns:a16="http://schemas.microsoft.com/office/drawing/2014/main" id="{1E9AF3EE-4A3F-6821-27B0-17DAD22DB5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3043" y="310103"/>
            <a:ext cx="4848592" cy="1726749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A5185E11-8B50-3B18-9D66-9A9C3E9BC0F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288" y="2051238"/>
            <a:ext cx="4915907" cy="1661813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8D559994-2C4D-E96E-3983-BAA8385DC6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0125" y="3713051"/>
            <a:ext cx="3891804" cy="2243636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D381937-5045-D9AE-BAB3-FB949DAA1F4B}"/>
              </a:ext>
            </a:extLst>
          </p:cNvPr>
          <p:cNvSpPr/>
          <p:nvPr/>
        </p:nvSpPr>
        <p:spPr>
          <a:xfrm>
            <a:off x="351628" y="283453"/>
            <a:ext cx="5099243" cy="5758532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56806264-F628-D825-86F8-971D9BC4412A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 flipV="1">
            <a:off x="5450871" y="2017475"/>
            <a:ext cx="915402" cy="1145244"/>
          </a:xfrm>
          <a:prstGeom prst="curvedConnector3">
            <a:avLst>
              <a:gd name="adj1" fmla="val 42791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825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FF1DE-0E47-92FE-91C6-0F57E0B1D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>
            <a:extLst>
              <a:ext uri="{FF2B5EF4-FFF2-40B4-BE49-F238E27FC236}">
                <a16:creationId xmlns:a16="http://schemas.microsoft.com/office/drawing/2014/main" id="{ED8A136E-0323-8571-7DF3-C9A4DE944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88" y="716903"/>
            <a:ext cx="4028215" cy="458614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CF063BCE-2272-EA00-A98B-BAC24573F27D}"/>
              </a:ext>
            </a:extLst>
          </p:cNvPr>
          <p:cNvSpPr txBox="1"/>
          <p:nvPr/>
        </p:nvSpPr>
        <p:spPr>
          <a:xfrm>
            <a:off x="5707125" y="2988894"/>
            <a:ext cx="5186363" cy="1990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Los siguientes paneles son para elegir el genero (solo máximo 5, aunque puedes seleccionar uno o dos, no tienen que ser obligatoriamente 5).</a:t>
            </a:r>
          </a:p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Comentarios, se ha de poner que si.</a:t>
            </a:r>
          </a:p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Creado</a:t>
            </a:r>
          </a:p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URL de la imagen</a:t>
            </a:r>
          </a:p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Y la sinopsis de la multimedia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277414F-F462-03F2-0014-EEC92A868733}"/>
              </a:ext>
            </a:extLst>
          </p:cNvPr>
          <p:cNvSpPr txBox="1"/>
          <p:nvPr/>
        </p:nvSpPr>
        <p:spPr>
          <a:xfrm>
            <a:off x="-2891114" y="-110000"/>
            <a:ext cx="9054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latin typeface="Eleyna Demo" pitchFamily="2" charset="0"/>
              </a:rPr>
              <a:t>Rol Proveedor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F6676F1-FE25-9F94-383E-BB0F4F24FEDF}"/>
              </a:ext>
            </a:extLst>
          </p:cNvPr>
          <p:cNvSpPr txBox="1"/>
          <p:nvPr/>
        </p:nvSpPr>
        <p:spPr>
          <a:xfrm>
            <a:off x="-245597" y="5892129"/>
            <a:ext cx="9525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latin typeface="Eleyna Demo" pitchFamily="2" charset="0"/>
              </a:rPr>
              <a:t>Creacion</a:t>
            </a:r>
            <a:r>
              <a:rPr lang="es-ES" sz="6600" dirty="0">
                <a:latin typeface="Eleyna Demo" pitchFamily="2" charset="0"/>
              </a:rPr>
              <a:t> de Multimedia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D687FE4-5605-1ABA-B359-42508112A510}"/>
              </a:ext>
            </a:extLst>
          </p:cNvPr>
          <p:cNvSpPr/>
          <p:nvPr/>
        </p:nvSpPr>
        <p:spPr>
          <a:xfrm rot="10800000" flipV="1">
            <a:off x="4615025" y="507299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1F48805-B8B0-C1E9-E0AD-89437EDE84C6}"/>
              </a:ext>
            </a:extLst>
          </p:cNvPr>
          <p:cNvSpPr/>
          <p:nvPr/>
        </p:nvSpPr>
        <p:spPr>
          <a:xfrm rot="10800000" flipV="1">
            <a:off x="12575015" y="3842282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6A15487-6A83-B055-2138-22EC40805B72}"/>
              </a:ext>
            </a:extLst>
          </p:cNvPr>
          <p:cNvSpPr/>
          <p:nvPr/>
        </p:nvSpPr>
        <p:spPr>
          <a:xfrm rot="10800000" flipV="1">
            <a:off x="13270253" y="452745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960806F-BED0-6336-1E63-8379F41AF0DF}"/>
              </a:ext>
            </a:extLst>
          </p:cNvPr>
          <p:cNvSpPr/>
          <p:nvPr/>
        </p:nvSpPr>
        <p:spPr>
          <a:xfrm rot="10800000" flipV="1">
            <a:off x="13083104" y="-232131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555A64E-DB66-C90C-86EA-0179C4B320BA}"/>
              </a:ext>
            </a:extLst>
          </p:cNvPr>
          <p:cNvSpPr/>
          <p:nvPr/>
        </p:nvSpPr>
        <p:spPr>
          <a:xfrm rot="10800000" flipV="1">
            <a:off x="9002997" y="6514652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2E6BD15-2AB9-F8A3-F6B2-D87567624429}"/>
              </a:ext>
            </a:extLst>
          </p:cNvPr>
          <p:cNvSpPr/>
          <p:nvPr/>
        </p:nvSpPr>
        <p:spPr>
          <a:xfrm rot="10800000" flipV="1">
            <a:off x="12948470" y="259869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B9CB890-1A19-8BE9-7D5B-A88959954440}"/>
              </a:ext>
            </a:extLst>
          </p:cNvPr>
          <p:cNvSpPr/>
          <p:nvPr/>
        </p:nvSpPr>
        <p:spPr>
          <a:xfrm rot="10800000" flipV="1">
            <a:off x="3404165" y="627380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3B6093E5-15E1-5777-8608-28EFFD3E6AAE}"/>
              </a:ext>
            </a:extLst>
          </p:cNvPr>
          <p:cNvSpPr/>
          <p:nvPr/>
        </p:nvSpPr>
        <p:spPr>
          <a:xfrm rot="10800000" flipV="1">
            <a:off x="0" y="0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A033E1B0-8737-EDD7-CFDE-9F22C2CD4534}"/>
              </a:ext>
            </a:extLst>
          </p:cNvPr>
          <p:cNvSpPr/>
          <p:nvPr/>
        </p:nvSpPr>
        <p:spPr>
          <a:xfrm rot="10800000" flipV="1">
            <a:off x="12057366" y="662108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960407F-B5B4-3BF1-F10F-04B8CE4FF168}"/>
              </a:ext>
            </a:extLst>
          </p:cNvPr>
          <p:cNvSpPr/>
          <p:nvPr/>
        </p:nvSpPr>
        <p:spPr>
          <a:xfrm rot="10800000" flipV="1">
            <a:off x="13000985" y="565481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59CC7BB-4AEA-97AB-13FF-9D6B3B1FE7C9}"/>
              </a:ext>
            </a:extLst>
          </p:cNvPr>
          <p:cNvSpPr/>
          <p:nvPr/>
        </p:nvSpPr>
        <p:spPr>
          <a:xfrm rot="10800000" flipV="1">
            <a:off x="12057366" y="-97071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EEA0F45-3FA5-C105-27D0-37816B615878}"/>
              </a:ext>
            </a:extLst>
          </p:cNvPr>
          <p:cNvSpPr/>
          <p:nvPr/>
        </p:nvSpPr>
        <p:spPr>
          <a:xfrm>
            <a:off x="726124" y="658930"/>
            <a:ext cx="4023535" cy="4151980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5192D625-C0AD-8AEE-6EC7-3F5A0DCCE45E}"/>
              </a:ext>
            </a:extLst>
          </p:cNvPr>
          <p:cNvCxnSpPr>
            <a:cxnSpLocks/>
            <a:stCxn id="10" idx="3"/>
            <a:endCxn id="14" idx="1"/>
          </p:cNvCxnSpPr>
          <p:nvPr/>
        </p:nvCxnSpPr>
        <p:spPr>
          <a:xfrm>
            <a:off x="4749659" y="2734920"/>
            <a:ext cx="957466" cy="1249087"/>
          </a:xfrm>
          <a:prstGeom prst="curvedConnector3">
            <a:avLst>
              <a:gd name="adj1" fmla="val 50000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1700DE6-47AD-011D-1662-CE1051387843}"/>
              </a:ext>
            </a:extLst>
          </p:cNvPr>
          <p:cNvSpPr/>
          <p:nvPr/>
        </p:nvSpPr>
        <p:spPr>
          <a:xfrm>
            <a:off x="781017" y="4907280"/>
            <a:ext cx="624873" cy="331427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7" name="Conector: curvado 36">
            <a:extLst>
              <a:ext uri="{FF2B5EF4-FFF2-40B4-BE49-F238E27FC236}">
                <a16:creationId xmlns:a16="http://schemas.microsoft.com/office/drawing/2014/main" id="{38608AC8-1384-486E-7E7F-89DCBEA95A3F}"/>
              </a:ext>
            </a:extLst>
          </p:cNvPr>
          <p:cNvCxnSpPr>
            <a:cxnSpLocks/>
            <a:stCxn id="33" idx="3"/>
            <a:endCxn id="38" idx="0"/>
          </p:cNvCxnSpPr>
          <p:nvPr/>
        </p:nvCxnSpPr>
        <p:spPr>
          <a:xfrm>
            <a:off x="1405890" y="5072994"/>
            <a:ext cx="2399988" cy="283451"/>
          </a:xfrm>
          <a:prstGeom prst="curvedConnector2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9EA5A3B-619B-EFE4-DAEE-0BF5F852FA28}"/>
              </a:ext>
            </a:extLst>
          </p:cNvPr>
          <p:cNvSpPr txBox="1"/>
          <p:nvPr/>
        </p:nvSpPr>
        <p:spPr>
          <a:xfrm>
            <a:off x="3404165" y="5356445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Guardar</a:t>
            </a:r>
          </a:p>
        </p:txBody>
      </p:sp>
      <p:pic>
        <p:nvPicPr>
          <p:cNvPr id="41" name="Imagen 40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B076AC47-263F-D8B9-A723-A4AC34206A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3046" y="-1203186"/>
            <a:ext cx="6858000" cy="6858000"/>
          </a:xfrm>
          <a:prstGeom prst="rect">
            <a:avLst/>
          </a:prstGeom>
          <a:noFill/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695CB0E-050B-0658-FEC7-66ABC2371871}"/>
              </a:ext>
            </a:extLst>
          </p:cNvPr>
          <p:cNvSpPr txBox="1"/>
          <p:nvPr/>
        </p:nvSpPr>
        <p:spPr>
          <a:xfrm rot="16866895">
            <a:off x="6257416" y="-6104939"/>
            <a:ext cx="31444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Roles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4178CE73-EA84-0379-847F-179840FDE412}"/>
              </a:ext>
            </a:extLst>
          </p:cNvPr>
          <p:cNvSpPr>
            <a:spLocks/>
          </p:cNvSpPr>
          <p:nvPr/>
        </p:nvSpPr>
        <p:spPr>
          <a:xfrm rot="16200000">
            <a:off x="4466716" y="7661885"/>
            <a:ext cx="3581400" cy="380999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0D6ADE1-6573-E60B-9706-180E0BDDD48C}"/>
              </a:ext>
            </a:extLst>
          </p:cNvPr>
          <p:cNvSpPr txBox="1"/>
          <p:nvPr/>
        </p:nvSpPr>
        <p:spPr>
          <a:xfrm>
            <a:off x="5730669" y="916825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Gotham" panose="02000504050000020004" pitchFamily="2" charset="0"/>
              </a:rPr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1514410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17C33-79DA-BD9C-7A20-D94120D10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11B80461-5B90-E115-38A1-102BFD79DD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46" y="-313129"/>
            <a:ext cx="6858000" cy="6858000"/>
          </a:xfrm>
          <a:prstGeom prst="rect">
            <a:avLst/>
          </a:prstGeom>
          <a:noFill/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BC9A989-6663-2373-FDA1-EAB056D2C171}"/>
              </a:ext>
            </a:extLst>
          </p:cNvPr>
          <p:cNvSpPr>
            <a:spLocks/>
          </p:cNvSpPr>
          <p:nvPr/>
        </p:nvSpPr>
        <p:spPr>
          <a:xfrm rot="16200000">
            <a:off x="472440" y="1844039"/>
            <a:ext cx="11247123" cy="1219199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F8DF2A-CF9A-7BF3-16E9-FF914EA3431C}"/>
              </a:ext>
            </a:extLst>
          </p:cNvPr>
          <p:cNvSpPr txBox="1"/>
          <p:nvPr/>
        </p:nvSpPr>
        <p:spPr>
          <a:xfrm>
            <a:off x="1568784" y="2561873"/>
            <a:ext cx="9054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Roles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8F3F233-D93F-CBB9-75DF-F36BB6AA7DCF}"/>
              </a:ext>
            </a:extLst>
          </p:cNvPr>
          <p:cNvSpPr txBox="1"/>
          <p:nvPr/>
        </p:nvSpPr>
        <p:spPr>
          <a:xfrm>
            <a:off x="5569253" y="417397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Gotham" panose="02000504050000020004" pitchFamily="2" charset="0"/>
              </a:rPr>
              <a:t>Usuario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D058876-042D-B988-60D5-692059018306}"/>
              </a:ext>
            </a:extLst>
          </p:cNvPr>
          <p:cNvSpPr/>
          <p:nvPr/>
        </p:nvSpPr>
        <p:spPr>
          <a:xfrm flipV="1">
            <a:off x="104172" y="953656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2BC90B4-E8F2-75BA-DBF6-143ECA535BFE}"/>
              </a:ext>
            </a:extLst>
          </p:cNvPr>
          <p:cNvSpPr/>
          <p:nvPr/>
        </p:nvSpPr>
        <p:spPr>
          <a:xfrm flipV="1">
            <a:off x="104172" y="52312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888C789-257A-F451-5BB0-B48A59191EED}"/>
              </a:ext>
            </a:extLst>
          </p:cNvPr>
          <p:cNvSpPr/>
          <p:nvPr/>
        </p:nvSpPr>
        <p:spPr>
          <a:xfrm flipV="1">
            <a:off x="104172" y="9259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EB61DD7-A98D-C1E3-ED61-4F6F1C49215A}"/>
              </a:ext>
            </a:extLst>
          </p:cNvPr>
          <p:cNvSpPr/>
          <p:nvPr/>
        </p:nvSpPr>
        <p:spPr>
          <a:xfrm flipV="1">
            <a:off x="527082" y="52312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0D4E5951-C2BA-D2E7-CA3E-74158CA35BFA}"/>
              </a:ext>
            </a:extLst>
          </p:cNvPr>
          <p:cNvSpPr/>
          <p:nvPr/>
        </p:nvSpPr>
        <p:spPr>
          <a:xfrm flipV="1">
            <a:off x="527082" y="9259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95E9BBC-CCE1-4F9F-6EBF-913D6A1A9784}"/>
              </a:ext>
            </a:extLst>
          </p:cNvPr>
          <p:cNvSpPr/>
          <p:nvPr/>
        </p:nvSpPr>
        <p:spPr>
          <a:xfrm flipV="1">
            <a:off x="949992" y="9259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363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58A92-8403-ED48-7A27-83179A5F4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670522F5-790A-C1CB-F329-DBE213184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46" y="-2427815"/>
            <a:ext cx="6858000" cy="6858000"/>
          </a:xfrm>
          <a:prstGeom prst="rect">
            <a:avLst/>
          </a:prstGeom>
          <a:noFill/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AC0CE3B4-9D32-5761-D87D-8BD60E0795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5909432" y="-645116"/>
            <a:ext cx="10882797" cy="861305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Calendario&#10;&#10;El contenido generado por IA puede ser incorrecto.">
            <a:extLst>
              <a:ext uri="{FF2B5EF4-FFF2-40B4-BE49-F238E27FC236}">
                <a16:creationId xmlns:a16="http://schemas.microsoft.com/office/drawing/2014/main" id="{E4D1B619-3245-D599-0C3F-BBE8D27B5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92704" y="-5083509"/>
            <a:ext cx="4576145" cy="685800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6E55E56F-8B7D-8CC5-06AD-B15BC707A492}"/>
              </a:ext>
            </a:extLst>
          </p:cNvPr>
          <p:cNvGrpSpPr/>
          <p:nvPr/>
        </p:nvGrpSpPr>
        <p:grpSpPr>
          <a:xfrm flipH="1">
            <a:off x="10876642" y="5595069"/>
            <a:ext cx="1115088" cy="1144510"/>
            <a:chOff x="91412" y="5619509"/>
            <a:chExt cx="1115088" cy="114451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87718642-E787-6ED1-30C5-8CACCA266F95}"/>
                </a:ext>
              </a:extLst>
            </p:cNvPr>
            <p:cNvSpPr/>
            <p:nvPr/>
          </p:nvSpPr>
          <p:spPr>
            <a:xfrm>
              <a:off x="91412" y="5619509"/>
              <a:ext cx="269268" cy="283451"/>
            </a:xfrm>
            <a:prstGeom prst="ellipse">
              <a:avLst/>
            </a:prstGeom>
            <a:solidFill>
              <a:srgbClr val="6A70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A5B85E4-C29E-A457-2ACE-4120F5C7CD9C}"/>
                </a:ext>
              </a:extLst>
            </p:cNvPr>
            <p:cNvSpPr/>
            <p:nvPr/>
          </p:nvSpPr>
          <p:spPr>
            <a:xfrm>
              <a:off x="91412" y="6050038"/>
              <a:ext cx="269268" cy="283451"/>
            </a:xfrm>
            <a:prstGeom prst="ellipse">
              <a:avLst/>
            </a:prstGeom>
            <a:solidFill>
              <a:srgbClr val="6A70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6BA3BB61-7767-41BB-06D3-C9312E3A283B}"/>
                </a:ext>
              </a:extLst>
            </p:cNvPr>
            <p:cNvSpPr/>
            <p:nvPr/>
          </p:nvSpPr>
          <p:spPr>
            <a:xfrm>
              <a:off x="91412" y="6480567"/>
              <a:ext cx="269268" cy="283451"/>
            </a:xfrm>
            <a:prstGeom prst="ellipse">
              <a:avLst/>
            </a:prstGeom>
            <a:solidFill>
              <a:srgbClr val="6A70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301A125-3133-82D0-0B57-692798EED043}"/>
                </a:ext>
              </a:extLst>
            </p:cNvPr>
            <p:cNvSpPr/>
            <p:nvPr/>
          </p:nvSpPr>
          <p:spPr>
            <a:xfrm>
              <a:off x="514322" y="6050038"/>
              <a:ext cx="269268" cy="283451"/>
            </a:xfrm>
            <a:prstGeom prst="ellipse">
              <a:avLst/>
            </a:prstGeom>
            <a:solidFill>
              <a:srgbClr val="6A70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1F2E91C-36CD-2382-325A-CCEF7391E2C5}"/>
                </a:ext>
              </a:extLst>
            </p:cNvPr>
            <p:cNvSpPr/>
            <p:nvPr/>
          </p:nvSpPr>
          <p:spPr>
            <a:xfrm>
              <a:off x="514322" y="6480568"/>
              <a:ext cx="269268" cy="283451"/>
            </a:xfrm>
            <a:prstGeom prst="ellipse">
              <a:avLst/>
            </a:prstGeom>
            <a:solidFill>
              <a:srgbClr val="6A70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21687347-2A9E-C717-0BBD-598D07993C03}"/>
                </a:ext>
              </a:extLst>
            </p:cNvPr>
            <p:cNvSpPr/>
            <p:nvPr/>
          </p:nvSpPr>
          <p:spPr>
            <a:xfrm>
              <a:off x="937232" y="6480568"/>
              <a:ext cx="269268" cy="283451"/>
            </a:xfrm>
            <a:prstGeom prst="ellipse">
              <a:avLst/>
            </a:prstGeom>
            <a:solidFill>
              <a:srgbClr val="6A70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BE16269-78FE-10B9-5001-8E353AF71320}"/>
              </a:ext>
            </a:extLst>
          </p:cNvPr>
          <p:cNvSpPr txBox="1">
            <a:spLocks/>
          </p:cNvSpPr>
          <p:nvPr/>
        </p:nvSpPr>
        <p:spPr>
          <a:xfrm>
            <a:off x="-2425489" y="2303365"/>
            <a:ext cx="9054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TABLA</a:t>
            </a: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54BE72BA-CF26-B4F1-72E1-DFBC9BEF596A}"/>
              </a:ext>
            </a:extLst>
          </p:cNvPr>
          <p:cNvSpPr/>
          <p:nvPr/>
        </p:nvSpPr>
        <p:spPr>
          <a:xfrm rot="5400000">
            <a:off x="10639679" y="-86534"/>
            <a:ext cx="1646844" cy="1596472"/>
          </a:xfrm>
          <a:custGeom>
            <a:avLst/>
            <a:gdLst>
              <a:gd name="connsiteX0" fmla="*/ 823423 w 1646844"/>
              <a:gd name="connsiteY0" fmla="*/ 174451 h 1596472"/>
              <a:gd name="connsiteX1" fmla="*/ 179956 w 1646844"/>
              <a:gd name="connsiteY1" fmla="*/ 798236 h 1596472"/>
              <a:gd name="connsiteX2" fmla="*/ 823423 w 1646844"/>
              <a:gd name="connsiteY2" fmla="*/ 1422021 h 1596472"/>
              <a:gd name="connsiteX3" fmla="*/ 1466890 w 1646844"/>
              <a:gd name="connsiteY3" fmla="*/ 798236 h 1596472"/>
              <a:gd name="connsiteX4" fmla="*/ 823423 w 1646844"/>
              <a:gd name="connsiteY4" fmla="*/ 174451 h 1596472"/>
              <a:gd name="connsiteX5" fmla="*/ 823422 w 1646844"/>
              <a:gd name="connsiteY5" fmla="*/ 0 h 1596472"/>
              <a:gd name="connsiteX6" fmla="*/ 1646844 w 1646844"/>
              <a:gd name="connsiteY6" fmla="*/ 798236 h 1596472"/>
              <a:gd name="connsiteX7" fmla="*/ 823422 w 1646844"/>
              <a:gd name="connsiteY7" fmla="*/ 1596472 h 1596472"/>
              <a:gd name="connsiteX8" fmla="*/ 0 w 1646844"/>
              <a:gd name="connsiteY8" fmla="*/ 798236 h 1596472"/>
              <a:gd name="connsiteX9" fmla="*/ 823422 w 1646844"/>
              <a:gd name="connsiteY9" fmla="*/ 0 h 159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6844" h="1596472">
                <a:moveTo>
                  <a:pt x="823423" y="174451"/>
                </a:moveTo>
                <a:cubicBezTo>
                  <a:pt x="468046" y="174451"/>
                  <a:pt x="179956" y="453729"/>
                  <a:pt x="179956" y="798236"/>
                </a:cubicBezTo>
                <a:cubicBezTo>
                  <a:pt x="179956" y="1142743"/>
                  <a:pt x="468046" y="1422021"/>
                  <a:pt x="823423" y="1422021"/>
                </a:cubicBezTo>
                <a:cubicBezTo>
                  <a:pt x="1178800" y="1422021"/>
                  <a:pt x="1466890" y="1142743"/>
                  <a:pt x="1466890" y="798236"/>
                </a:cubicBezTo>
                <a:cubicBezTo>
                  <a:pt x="1466890" y="453729"/>
                  <a:pt x="1178800" y="174451"/>
                  <a:pt x="823423" y="174451"/>
                </a:cubicBezTo>
                <a:close/>
                <a:moveTo>
                  <a:pt x="823422" y="0"/>
                </a:moveTo>
                <a:cubicBezTo>
                  <a:pt x="1278185" y="0"/>
                  <a:pt x="1646844" y="357382"/>
                  <a:pt x="1646844" y="798236"/>
                </a:cubicBezTo>
                <a:cubicBezTo>
                  <a:pt x="1646844" y="1239090"/>
                  <a:pt x="1278185" y="1596472"/>
                  <a:pt x="823422" y="1596472"/>
                </a:cubicBezTo>
                <a:cubicBezTo>
                  <a:pt x="368659" y="1596472"/>
                  <a:pt x="0" y="1239090"/>
                  <a:pt x="0" y="798236"/>
                </a:cubicBezTo>
                <a:cubicBezTo>
                  <a:pt x="0" y="357382"/>
                  <a:pt x="368659" y="0"/>
                  <a:pt x="823422" y="0"/>
                </a:cubicBezTo>
                <a:close/>
              </a:path>
            </a:pathLst>
          </a:custGeom>
          <a:solidFill>
            <a:srgbClr val="EFE8DE"/>
          </a:solidFill>
          <a:ln w="9525"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30" name="Triángulo rectángulo 29">
            <a:extLst>
              <a:ext uri="{FF2B5EF4-FFF2-40B4-BE49-F238E27FC236}">
                <a16:creationId xmlns:a16="http://schemas.microsoft.com/office/drawing/2014/main" id="{C4DAEDF8-834D-955E-1613-6B6D69642B3B}"/>
              </a:ext>
            </a:extLst>
          </p:cNvPr>
          <p:cNvSpPr/>
          <p:nvPr/>
        </p:nvSpPr>
        <p:spPr>
          <a:xfrm rot="10800000">
            <a:off x="11426945" y="507009"/>
            <a:ext cx="834392" cy="737634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5B060B2-A1B4-92E8-43B6-5F5ACB6EAB46}"/>
              </a:ext>
            </a:extLst>
          </p:cNvPr>
          <p:cNvSpPr/>
          <p:nvPr/>
        </p:nvSpPr>
        <p:spPr>
          <a:xfrm rot="5400000">
            <a:off x="11501899" y="104818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3A32ABE-F9BD-7A49-C6FE-39FA10111E97}"/>
              </a:ext>
            </a:extLst>
          </p:cNvPr>
          <p:cNvSpPr/>
          <p:nvPr/>
        </p:nvSpPr>
        <p:spPr>
          <a:xfrm rot="5400000">
            <a:off x="11503782" y="1201619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4EB7FC8-FAE7-EAF8-2E6A-84BE8CD224BE}"/>
              </a:ext>
            </a:extLst>
          </p:cNvPr>
          <p:cNvSpPr/>
          <p:nvPr/>
        </p:nvSpPr>
        <p:spPr>
          <a:xfrm rot="5400000">
            <a:off x="11335666" y="104818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BB72EAE-1704-DA0D-C7DE-A1EECF5D043E}"/>
              </a:ext>
            </a:extLst>
          </p:cNvPr>
          <p:cNvSpPr/>
          <p:nvPr/>
        </p:nvSpPr>
        <p:spPr>
          <a:xfrm rot="5400000">
            <a:off x="11337549" y="1201619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40AFB390-2AE4-3A18-AC9F-F2BB829AA34E}"/>
              </a:ext>
            </a:extLst>
          </p:cNvPr>
          <p:cNvSpPr/>
          <p:nvPr/>
        </p:nvSpPr>
        <p:spPr>
          <a:xfrm rot="5400000">
            <a:off x="11501899" y="1373464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CB89D278-86DC-6F2F-2180-47E8B6257D52}"/>
              </a:ext>
            </a:extLst>
          </p:cNvPr>
          <p:cNvSpPr/>
          <p:nvPr/>
        </p:nvSpPr>
        <p:spPr>
          <a:xfrm rot="5400000">
            <a:off x="11503782" y="1526898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B59A2D12-9FB3-58CA-43EC-6B596B7C7371}"/>
              </a:ext>
            </a:extLst>
          </p:cNvPr>
          <p:cNvSpPr/>
          <p:nvPr/>
        </p:nvSpPr>
        <p:spPr>
          <a:xfrm rot="5400000">
            <a:off x="11337549" y="1373464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A5BF6C58-472E-FC57-826C-A90CE55A02E3}"/>
              </a:ext>
            </a:extLst>
          </p:cNvPr>
          <p:cNvSpPr/>
          <p:nvPr/>
        </p:nvSpPr>
        <p:spPr>
          <a:xfrm rot="5400000">
            <a:off x="11339432" y="1526898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5492F10-2B0B-773E-A354-AF973CD8112A}"/>
              </a:ext>
            </a:extLst>
          </p:cNvPr>
          <p:cNvSpPr txBox="1">
            <a:spLocks/>
          </p:cNvSpPr>
          <p:nvPr/>
        </p:nvSpPr>
        <p:spPr>
          <a:xfrm>
            <a:off x="-1750272" y="3322189"/>
            <a:ext cx="83792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CONTENIDOS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A399CA8-4A07-451D-14B3-E990D0402998}"/>
              </a:ext>
            </a:extLst>
          </p:cNvPr>
          <p:cNvSpPr txBox="1"/>
          <p:nvPr/>
        </p:nvSpPr>
        <p:spPr>
          <a:xfrm>
            <a:off x="12192000" y="3011098"/>
            <a:ext cx="9054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Entorno</a:t>
            </a:r>
          </a:p>
        </p:txBody>
      </p:sp>
      <p:sp>
        <p:nvSpPr>
          <p:cNvPr id="2" name="Lágrima 1">
            <a:hlinkClick r:id="rId4" action="ppaction://hlinksldjump"/>
            <a:extLst>
              <a:ext uri="{FF2B5EF4-FFF2-40B4-BE49-F238E27FC236}">
                <a16:creationId xmlns:a16="http://schemas.microsoft.com/office/drawing/2014/main" id="{538C3C9B-542C-B442-319F-CD2ED860AB79}"/>
              </a:ext>
            </a:extLst>
          </p:cNvPr>
          <p:cNvSpPr/>
          <p:nvPr/>
        </p:nvSpPr>
        <p:spPr>
          <a:xfrm flipV="1">
            <a:off x="6432976" y="1659239"/>
            <a:ext cx="1723922" cy="1646844"/>
          </a:xfrm>
          <a:prstGeom prst="teardrop">
            <a:avLst/>
          </a:prstGeom>
          <a:solidFill>
            <a:srgbClr val="EFE8DE"/>
          </a:solidFill>
          <a:ln>
            <a:solidFill>
              <a:srgbClr val="6A7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hlinkClick r:id="rId4" action="ppaction://hlinksldjump"/>
            <a:extLst>
              <a:ext uri="{FF2B5EF4-FFF2-40B4-BE49-F238E27FC236}">
                <a16:creationId xmlns:a16="http://schemas.microsoft.com/office/drawing/2014/main" id="{2994BA2C-5C37-44D0-25AD-1C85BEFD3A26}"/>
              </a:ext>
            </a:extLst>
          </p:cNvPr>
          <p:cNvSpPr txBox="1"/>
          <p:nvPr/>
        </p:nvSpPr>
        <p:spPr>
          <a:xfrm>
            <a:off x="7108168" y="1855593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Britannic Bold" panose="020B0903060703020204" pitchFamily="34" charset="0"/>
              </a:rPr>
              <a:t>1</a:t>
            </a:r>
          </a:p>
        </p:txBody>
      </p:sp>
      <p:sp>
        <p:nvSpPr>
          <p:cNvPr id="8" name="CuadroTexto 7">
            <a:hlinkClick r:id="rId4" action="ppaction://hlinksldjump"/>
            <a:extLst>
              <a:ext uri="{FF2B5EF4-FFF2-40B4-BE49-F238E27FC236}">
                <a16:creationId xmlns:a16="http://schemas.microsoft.com/office/drawing/2014/main" id="{561A81D5-CB3B-BF1E-C012-8EAA7BCBC0E0}"/>
              </a:ext>
            </a:extLst>
          </p:cNvPr>
          <p:cNvSpPr txBox="1"/>
          <p:nvPr/>
        </p:nvSpPr>
        <p:spPr>
          <a:xfrm>
            <a:off x="6514255" y="2335637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Britannic Bold" panose="020B0903060703020204" pitchFamily="34" charset="0"/>
              </a:rPr>
              <a:t>Entorno</a:t>
            </a:r>
          </a:p>
        </p:txBody>
      </p:sp>
      <p:sp>
        <p:nvSpPr>
          <p:cNvPr id="12" name="Lágrima 11">
            <a:hlinkClick r:id="rId5" action="ppaction://hlinksldjump"/>
            <a:extLst>
              <a:ext uri="{FF2B5EF4-FFF2-40B4-BE49-F238E27FC236}">
                <a16:creationId xmlns:a16="http://schemas.microsoft.com/office/drawing/2014/main" id="{62CEB943-8959-96BD-0194-BEA8A7B53DC8}"/>
              </a:ext>
            </a:extLst>
          </p:cNvPr>
          <p:cNvSpPr/>
          <p:nvPr/>
        </p:nvSpPr>
        <p:spPr>
          <a:xfrm flipH="1" flipV="1">
            <a:off x="8470554" y="1667555"/>
            <a:ext cx="1723922" cy="1646844"/>
          </a:xfrm>
          <a:prstGeom prst="teardrop">
            <a:avLst/>
          </a:prstGeom>
          <a:solidFill>
            <a:srgbClr val="EFE8DE"/>
          </a:solidFill>
          <a:ln>
            <a:solidFill>
              <a:srgbClr val="6A7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hlinkClick r:id="rId5" action="ppaction://hlinksldjump"/>
            <a:extLst>
              <a:ext uri="{FF2B5EF4-FFF2-40B4-BE49-F238E27FC236}">
                <a16:creationId xmlns:a16="http://schemas.microsoft.com/office/drawing/2014/main" id="{558B5F0B-FBFF-5934-8CC1-3F8BE314C871}"/>
              </a:ext>
            </a:extLst>
          </p:cNvPr>
          <p:cNvSpPr txBox="1"/>
          <p:nvPr/>
        </p:nvSpPr>
        <p:spPr>
          <a:xfrm>
            <a:off x="9145746" y="1863909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Britannic Bold" panose="020B0903060703020204" pitchFamily="34" charset="0"/>
              </a:rPr>
              <a:t>2</a:t>
            </a:r>
          </a:p>
        </p:txBody>
      </p:sp>
      <p:sp>
        <p:nvSpPr>
          <p:cNvPr id="14" name="CuadroTexto 13">
            <a:hlinkClick r:id="rId5" action="ppaction://hlinksldjump"/>
            <a:extLst>
              <a:ext uri="{FF2B5EF4-FFF2-40B4-BE49-F238E27FC236}">
                <a16:creationId xmlns:a16="http://schemas.microsoft.com/office/drawing/2014/main" id="{9890AE3A-15F7-B8DF-ED2A-58405A938660}"/>
              </a:ext>
            </a:extLst>
          </p:cNvPr>
          <p:cNvSpPr txBox="1"/>
          <p:nvPr/>
        </p:nvSpPr>
        <p:spPr>
          <a:xfrm>
            <a:off x="8677561" y="2342963"/>
            <a:ext cx="13115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>
                <a:latin typeface="Britannic Bold" panose="020B0903060703020204" pitchFamily="34" charset="0"/>
              </a:rPr>
              <a:t>Admin</a:t>
            </a:r>
            <a:endParaRPr lang="es-ES" sz="3200" dirty="0">
              <a:latin typeface="Britannic Bold" panose="020B0903060703020204" pitchFamily="34" charset="0"/>
            </a:endParaRPr>
          </a:p>
        </p:txBody>
      </p:sp>
      <p:sp>
        <p:nvSpPr>
          <p:cNvPr id="15" name="Lágrima 14">
            <a:hlinkClick r:id="rId6" action="ppaction://hlinksldjump"/>
            <a:extLst>
              <a:ext uri="{FF2B5EF4-FFF2-40B4-BE49-F238E27FC236}">
                <a16:creationId xmlns:a16="http://schemas.microsoft.com/office/drawing/2014/main" id="{3B36DD46-C8C2-1677-E9A3-3C1B83FD8FC2}"/>
              </a:ext>
            </a:extLst>
          </p:cNvPr>
          <p:cNvSpPr/>
          <p:nvPr/>
        </p:nvSpPr>
        <p:spPr>
          <a:xfrm>
            <a:off x="6432976" y="3438324"/>
            <a:ext cx="1723922" cy="1646844"/>
          </a:xfrm>
          <a:prstGeom prst="teardrop">
            <a:avLst/>
          </a:prstGeom>
          <a:solidFill>
            <a:srgbClr val="EFE8DE"/>
          </a:solidFill>
          <a:ln>
            <a:solidFill>
              <a:srgbClr val="6A7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hlinkClick r:id="rId6" action="ppaction://hlinksldjump"/>
            <a:extLst>
              <a:ext uri="{FF2B5EF4-FFF2-40B4-BE49-F238E27FC236}">
                <a16:creationId xmlns:a16="http://schemas.microsoft.com/office/drawing/2014/main" id="{ABB1F361-5AD4-8FA0-357C-82B3CCCA915F}"/>
              </a:ext>
            </a:extLst>
          </p:cNvPr>
          <p:cNvSpPr txBox="1"/>
          <p:nvPr/>
        </p:nvSpPr>
        <p:spPr>
          <a:xfrm>
            <a:off x="7108168" y="3634678"/>
            <a:ext cx="436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Britannic Bold" panose="020B0903060703020204" pitchFamily="34" charset="0"/>
              </a:rPr>
              <a:t>3</a:t>
            </a:r>
          </a:p>
        </p:txBody>
      </p:sp>
      <p:sp>
        <p:nvSpPr>
          <p:cNvPr id="23" name="CuadroTexto 22">
            <a:hlinkClick r:id="rId6" action="ppaction://hlinksldjump"/>
            <a:extLst>
              <a:ext uri="{FF2B5EF4-FFF2-40B4-BE49-F238E27FC236}">
                <a16:creationId xmlns:a16="http://schemas.microsoft.com/office/drawing/2014/main" id="{A48839F0-7C36-395E-10D7-D0ACF3EB819B}"/>
              </a:ext>
            </a:extLst>
          </p:cNvPr>
          <p:cNvSpPr txBox="1"/>
          <p:nvPr/>
        </p:nvSpPr>
        <p:spPr>
          <a:xfrm>
            <a:off x="6278533" y="4073911"/>
            <a:ext cx="2094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Britannic Bold" panose="020B0903060703020204" pitchFamily="34" charset="0"/>
              </a:rPr>
              <a:t>Proveedor</a:t>
            </a:r>
          </a:p>
        </p:txBody>
      </p:sp>
      <p:sp>
        <p:nvSpPr>
          <p:cNvPr id="24" name="Lágrima 23">
            <a:hlinkClick r:id="rId7" action="ppaction://hlinksldjump"/>
            <a:extLst>
              <a:ext uri="{FF2B5EF4-FFF2-40B4-BE49-F238E27FC236}">
                <a16:creationId xmlns:a16="http://schemas.microsoft.com/office/drawing/2014/main" id="{5C4B2887-2208-696A-F49C-DE7F210093EF}"/>
              </a:ext>
            </a:extLst>
          </p:cNvPr>
          <p:cNvSpPr/>
          <p:nvPr/>
        </p:nvSpPr>
        <p:spPr>
          <a:xfrm flipH="1">
            <a:off x="8470554" y="3446640"/>
            <a:ext cx="1723922" cy="1646844"/>
          </a:xfrm>
          <a:prstGeom prst="teardrop">
            <a:avLst/>
          </a:prstGeom>
          <a:solidFill>
            <a:srgbClr val="EFE8DE"/>
          </a:solidFill>
          <a:ln>
            <a:solidFill>
              <a:srgbClr val="6A7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>
            <a:hlinkClick r:id="rId7" action="ppaction://hlinksldjump"/>
            <a:extLst>
              <a:ext uri="{FF2B5EF4-FFF2-40B4-BE49-F238E27FC236}">
                <a16:creationId xmlns:a16="http://schemas.microsoft.com/office/drawing/2014/main" id="{D8E3125A-BA98-DD70-149C-704E23A8BA07}"/>
              </a:ext>
            </a:extLst>
          </p:cNvPr>
          <p:cNvSpPr txBox="1"/>
          <p:nvPr/>
        </p:nvSpPr>
        <p:spPr>
          <a:xfrm>
            <a:off x="9081570" y="363207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Britannic Bold" panose="020B0903060703020204" pitchFamily="34" charset="0"/>
              </a:rPr>
              <a:t>4</a:t>
            </a:r>
          </a:p>
        </p:txBody>
      </p:sp>
      <p:sp>
        <p:nvSpPr>
          <p:cNvPr id="27" name="CuadroTexto 26">
            <a:hlinkClick r:id="rId7" action="ppaction://hlinksldjump"/>
            <a:extLst>
              <a:ext uri="{FF2B5EF4-FFF2-40B4-BE49-F238E27FC236}">
                <a16:creationId xmlns:a16="http://schemas.microsoft.com/office/drawing/2014/main" id="{762A0A79-7165-2229-52DE-5F5953873CAD}"/>
              </a:ext>
            </a:extLst>
          </p:cNvPr>
          <p:cNvSpPr txBox="1"/>
          <p:nvPr/>
        </p:nvSpPr>
        <p:spPr>
          <a:xfrm>
            <a:off x="8566260" y="4143415"/>
            <a:ext cx="1593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Britannic Bold" panose="020B0903060703020204" pitchFamily="34" charset="0"/>
              </a:rPr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207064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82AB0-99CB-18E5-4117-C9C05C8BF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2DBFC97-C240-B6FE-2147-0EE5EAA86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74081"/>
            <a:ext cx="8778240" cy="353969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0EBEF32-B4E2-9F69-61D2-5CE67DCDB395}"/>
              </a:ext>
            </a:extLst>
          </p:cNvPr>
          <p:cNvSpPr txBox="1"/>
          <p:nvPr/>
        </p:nvSpPr>
        <p:spPr>
          <a:xfrm>
            <a:off x="-3200871" y="0"/>
            <a:ext cx="90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latin typeface="Eleyna Demo" pitchFamily="2" charset="0"/>
              </a:rPr>
              <a:t>Rol Usuario</a:t>
            </a:r>
            <a:endParaRPr lang="es-ES" sz="3600" dirty="0">
              <a:latin typeface="Eleyna Demo" pitchFamily="2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A27F19FE-7D6E-8D35-4596-4A441DECAB62}"/>
              </a:ext>
            </a:extLst>
          </p:cNvPr>
          <p:cNvSpPr/>
          <p:nvPr/>
        </p:nvSpPr>
        <p:spPr>
          <a:xfrm rot="10800000" flipV="1">
            <a:off x="11765830" y="557914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B6136C85-CE00-B1EE-8928-060FEC657615}"/>
              </a:ext>
            </a:extLst>
          </p:cNvPr>
          <p:cNvSpPr/>
          <p:nvPr/>
        </p:nvSpPr>
        <p:spPr>
          <a:xfrm rot="10800000" flipV="1">
            <a:off x="1176583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4ABCE84D-91C4-250A-DB4B-7C3AC1EA5ED1}"/>
              </a:ext>
            </a:extLst>
          </p:cNvPr>
          <p:cNvSpPr/>
          <p:nvPr/>
        </p:nvSpPr>
        <p:spPr>
          <a:xfrm rot="10800000" flipV="1">
            <a:off x="11765830" y="644020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F4F731EE-C9D9-A6AA-B28E-75063A47A0F4}"/>
              </a:ext>
            </a:extLst>
          </p:cNvPr>
          <p:cNvSpPr/>
          <p:nvPr/>
        </p:nvSpPr>
        <p:spPr>
          <a:xfrm rot="10800000" flipV="1">
            <a:off x="1134292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AB9291E-2839-897D-0A00-9F43935043E8}"/>
              </a:ext>
            </a:extLst>
          </p:cNvPr>
          <p:cNvSpPr/>
          <p:nvPr/>
        </p:nvSpPr>
        <p:spPr>
          <a:xfrm rot="10800000" flipV="1">
            <a:off x="1134292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AD660609-5A47-1038-F108-4F9EAB588867}"/>
              </a:ext>
            </a:extLst>
          </p:cNvPr>
          <p:cNvSpPr/>
          <p:nvPr/>
        </p:nvSpPr>
        <p:spPr>
          <a:xfrm rot="10800000" flipV="1">
            <a:off x="1092001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7E8F348-48E4-573D-C558-DD43ADDBB088}"/>
              </a:ext>
            </a:extLst>
          </p:cNvPr>
          <p:cNvSpPr/>
          <p:nvPr/>
        </p:nvSpPr>
        <p:spPr>
          <a:xfrm>
            <a:off x="2722880" y="1473200"/>
            <a:ext cx="6238240" cy="2926080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91F5AE38-160E-A698-B972-4E4D017A7E8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4344192" y="4226288"/>
            <a:ext cx="1324816" cy="1670801"/>
          </a:xfrm>
          <a:prstGeom prst="curvedConnector3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904274-5DF5-F4F5-628C-1DA3C3305B67}"/>
              </a:ext>
            </a:extLst>
          </p:cNvPr>
          <p:cNvSpPr txBox="1"/>
          <p:nvPr/>
        </p:nvSpPr>
        <p:spPr>
          <a:xfrm>
            <a:off x="1097280" y="5724096"/>
            <a:ext cx="6147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200" dirty="0">
                <a:latin typeface="Gotham" panose="02000504050000020004" pitchFamily="2" charset="0"/>
              </a:rPr>
              <a:t>Después de la creación del perfil, nos saldrá esto, tendremos que darle al </a:t>
            </a:r>
            <a:r>
              <a:rPr lang="es-ES" sz="1200" dirty="0" err="1">
                <a:latin typeface="Gotham" panose="02000504050000020004" pitchFamily="2" charset="0"/>
              </a:rPr>
              <a:t>click</a:t>
            </a:r>
            <a:endParaRPr lang="es-ES" sz="1200" dirty="0">
              <a:latin typeface="Gotham" panose="02000504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381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76682-C320-D5B5-3CFB-C4292421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B16F591E-DB35-AAA1-D57E-6E36F4A8B088}"/>
              </a:ext>
            </a:extLst>
          </p:cNvPr>
          <p:cNvSpPr txBox="1"/>
          <p:nvPr/>
        </p:nvSpPr>
        <p:spPr>
          <a:xfrm>
            <a:off x="6392794" y="-71296"/>
            <a:ext cx="90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Eleyna Demo" pitchFamily="2" charset="0"/>
              </a:rPr>
              <a:t>Rol Usuario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BFDD3BD6-1A6A-BF29-D081-D21FA723A8F3}"/>
              </a:ext>
            </a:extLst>
          </p:cNvPr>
          <p:cNvSpPr/>
          <p:nvPr/>
        </p:nvSpPr>
        <p:spPr>
          <a:xfrm rot="10800000" flipV="1">
            <a:off x="11765830" y="557914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DDF0CB9-1846-EA21-10B1-26644319ED76}"/>
              </a:ext>
            </a:extLst>
          </p:cNvPr>
          <p:cNvSpPr/>
          <p:nvPr/>
        </p:nvSpPr>
        <p:spPr>
          <a:xfrm rot="10800000" flipV="1">
            <a:off x="1176583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B9EB373-A9C6-2649-2764-1A495B1D2351}"/>
              </a:ext>
            </a:extLst>
          </p:cNvPr>
          <p:cNvSpPr/>
          <p:nvPr/>
        </p:nvSpPr>
        <p:spPr>
          <a:xfrm rot="10800000" flipV="1">
            <a:off x="11765830" y="644020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D564936-3841-9A08-8F59-331B62AAE6FC}"/>
              </a:ext>
            </a:extLst>
          </p:cNvPr>
          <p:cNvSpPr/>
          <p:nvPr/>
        </p:nvSpPr>
        <p:spPr>
          <a:xfrm rot="10800000" flipV="1">
            <a:off x="1134292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355CE630-E884-D729-F098-5C99F0A8D175}"/>
              </a:ext>
            </a:extLst>
          </p:cNvPr>
          <p:cNvSpPr/>
          <p:nvPr/>
        </p:nvSpPr>
        <p:spPr>
          <a:xfrm rot="10800000" flipV="1">
            <a:off x="1134292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5D873B2-05D4-E621-E108-6D8BAA20C994}"/>
              </a:ext>
            </a:extLst>
          </p:cNvPr>
          <p:cNvSpPr/>
          <p:nvPr/>
        </p:nvSpPr>
        <p:spPr>
          <a:xfrm rot="10800000" flipV="1">
            <a:off x="1092001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84DE545B-72AA-8582-A90F-8027820C2EF9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4928537" y="4495398"/>
            <a:ext cx="471376" cy="1986020"/>
          </a:xfrm>
          <a:prstGeom prst="curvedConnector3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77BC0D-83A6-AEFE-D0A4-5E9F35725F89}"/>
              </a:ext>
            </a:extLst>
          </p:cNvPr>
          <p:cNvSpPr txBox="1"/>
          <p:nvPr/>
        </p:nvSpPr>
        <p:spPr>
          <a:xfrm>
            <a:off x="594530" y="5724096"/>
            <a:ext cx="7153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200" dirty="0">
                <a:latin typeface="Gotham" panose="02000504050000020004" pitchFamily="2" charset="0"/>
              </a:rPr>
              <a:t>Para acabar, los campos importantes a </a:t>
            </a:r>
            <a:r>
              <a:rPr lang="es-ES" sz="1200" dirty="0" err="1">
                <a:latin typeface="Gotham" panose="02000504050000020004" pitchFamily="2" charset="0"/>
              </a:rPr>
              <a:t>reñenar</a:t>
            </a:r>
            <a:r>
              <a:rPr lang="es-ES" sz="1200" dirty="0">
                <a:latin typeface="Gotham" panose="02000504050000020004" pitchFamily="2" charset="0"/>
              </a:rPr>
              <a:t> serán los de nombre de usuario y el genero.</a:t>
            </a:r>
            <a:br>
              <a:rPr lang="es-ES" sz="1200" dirty="0">
                <a:latin typeface="Gotham" panose="02000504050000020004" pitchFamily="2" charset="0"/>
              </a:rPr>
            </a:br>
            <a:r>
              <a:rPr lang="es-ES" sz="1200" dirty="0">
                <a:latin typeface="Gotham" panose="02000504050000020004" pitchFamily="2" charset="0"/>
              </a:rPr>
              <a:t>Los </a:t>
            </a:r>
            <a:r>
              <a:rPr lang="es-ES" sz="1200" dirty="0" err="1">
                <a:latin typeface="Gotham" panose="02000504050000020004" pitchFamily="2" charset="0"/>
              </a:rPr>
              <a:t>demas</a:t>
            </a:r>
            <a:r>
              <a:rPr lang="es-ES" sz="1200" dirty="0">
                <a:latin typeface="Gotham" panose="02000504050000020004" pitchFamily="2" charset="0"/>
              </a:rPr>
              <a:t> campos como las dos imágenes o la información y la ubicación serán opciones.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55ED73-259A-A468-1D8E-23F4DC1E3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1108489"/>
            <a:ext cx="5384800" cy="256419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44A2875-B2F0-5579-6489-9FCACD112533}"/>
              </a:ext>
            </a:extLst>
          </p:cNvPr>
          <p:cNvSpPr/>
          <p:nvPr/>
        </p:nvSpPr>
        <p:spPr>
          <a:xfrm>
            <a:off x="548640" y="927544"/>
            <a:ext cx="11217190" cy="4325176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E56D94-921A-C2FF-204B-BA906299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280" y="3776123"/>
            <a:ext cx="6136640" cy="10840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7CDD4F9-8E93-DBB8-24B7-1CB29C65E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0" y="1108489"/>
            <a:ext cx="3059113" cy="200569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D1E320F-A99A-C46E-D2F1-81ED67418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5350" y="1870695"/>
            <a:ext cx="1869294" cy="1636923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1448587A-93E1-A5E1-F905-C76D88EF40A0}"/>
              </a:ext>
            </a:extLst>
          </p:cNvPr>
          <p:cNvSpPr/>
          <p:nvPr/>
        </p:nvSpPr>
        <p:spPr>
          <a:xfrm>
            <a:off x="6392794" y="1108489"/>
            <a:ext cx="4661850" cy="2399129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" name="Conector: curvado 20">
            <a:extLst>
              <a:ext uri="{FF2B5EF4-FFF2-40B4-BE49-F238E27FC236}">
                <a16:creationId xmlns:a16="http://schemas.microsoft.com/office/drawing/2014/main" id="{7DD5A4FD-2A14-F557-CB4B-FD01CF9A3274}"/>
              </a:ext>
            </a:extLst>
          </p:cNvPr>
          <p:cNvCxnSpPr>
            <a:cxnSpLocks/>
            <a:stCxn id="19" idx="3"/>
            <a:endCxn id="23" idx="3"/>
          </p:cNvCxnSpPr>
          <p:nvPr/>
        </p:nvCxnSpPr>
        <p:spPr>
          <a:xfrm flipH="1" flipV="1">
            <a:off x="5547359" y="551341"/>
            <a:ext cx="5507285" cy="1756713"/>
          </a:xfrm>
          <a:prstGeom prst="curvedConnector3">
            <a:avLst>
              <a:gd name="adj1" fmla="val -4151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DFD91B0-E3D8-3BB2-02E2-20EB5708D421}"/>
              </a:ext>
            </a:extLst>
          </p:cNvPr>
          <p:cNvSpPr txBox="1"/>
          <p:nvPr/>
        </p:nvSpPr>
        <p:spPr>
          <a:xfrm>
            <a:off x="2375814" y="135842"/>
            <a:ext cx="3171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Gotham" panose="02000504050000020004" pitchFamily="2" charset="0"/>
              </a:rPr>
              <a:t>En caso de que pongamos la imagen (ambas) nos pedirá añadir la URL </a:t>
            </a:r>
          </a:p>
          <a:p>
            <a:pPr algn="just"/>
            <a:r>
              <a:rPr lang="es-ES" sz="1200" dirty="0">
                <a:latin typeface="Gotham" panose="02000504050000020004" pitchFamily="2" charset="0"/>
              </a:rPr>
              <a:t>de imagen, se visualizará al lado de la cámara</a:t>
            </a:r>
          </a:p>
        </p:txBody>
      </p:sp>
    </p:spTree>
    <p:extLst>
      <p:ext uri="{BB962C8B-B14F-4D97-AF65-F5344CB8AC3E}">
        <p14:creationId xmlns:p14="http://schemas.microsoft.com/office/powerpoint/2010/main" val="419549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2F595-A0B0-97A6-C7DF-EDCFD9997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5F123D2F-458E-48EA-061B-9080EECDA05F}"/>
              </a:ext>
            </a:extLst>
          </p:cNvPr>
          <p:cNvSpPr txBox="1"/>
          <p:nvPr/>
        </p:nvSpPr>
        <p:spPr>
          <a:xfrm>
            <a:off x="-3249046" y="-45212"/>
            <a:ext cx="90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Eleyna Demo" pitchFamily="2" charset="0"/>
              </a:rPr>
              <a:t>Rol Usuario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32411111-15A7-044A-DC31-463E622011BA}"/>
              </a:ext>
            </a:extLst>
          </p:cNvPr>
          <p:cNvSpPr/>
          <p:nvPr/>
        </p:nvSpPr>
        <p:spPr>
          <a:xfrm rot="10800000" flipV="1">
            <a:off x="11765830" y="557914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E906B95A-A930-B946-20E7-806DB1E1BFD6}"/>
              </a:ext>
            </a:extLst>
          </p:cNvPr>
          <p:cNvSpPr/>
          <p:nvPr/>
        </p:nvSpPr>
        <p:spPr>
          <a:xfrm rot="10800000" flipV="1">
            <a:off x="1176583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98073FE2-2607-C75E-CED0-330A99E9BE5D}"/>
              </a:ext>
            </a:extLst>
          </p:cNvPr>
          <p:cNvSpPr/>
          <p:nvPr/>
        </p:nvSpPr>
        <p:spPr>
          <a:xfrm rot="10800000" flipV="1">
            <a:off x="11765830" y="644020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6F21F5B-E0B3-F73A-BC02-943633F98A16}"/>
              </a:ext>
            </a:extLst>
          </p:cNvPr>
          <p:cNvSpPr/>
          <p:nvPr/>
        </p:nvSpPr>
        <p:spPr>
          <a:xfrm rot="10800000" flipV="1">
            <a:off x="1134292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EF575E28-CC2D-81EF-88A5-E43FED5D453E}"/>
              </a:ext>
            </a:extLst>
          </p:cNvPr>
          <p:cNvSpPr/>
          <p:nvPr/>
        </p:nvSpPr>
        <p:spPr>
          <a:xfrm rot="10800000" flipV="1">
            <a:off x="1134292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CA1166F-9728-A2AA-35A6-54900E40000B}"/>
              </a:ext>
            </a:extLst>
          </p:cNvPr>
          <p:cNvSpPr/>
          <p:nvPr/>
        </p:nvSpPr>
        <p:spPr>
          <a:xfrm rot="10800000" flipV="1">
            <a:off x="1092001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857B63CA-DB38-B225-CD2A-90EB4CBCC407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5400000">
            <a:off x="4928548" y="4495409"/>
            <a:ext cx="471376" cy="1985999"/>
          </a:xfrm>
          <a:prstGeom prst="curvedConnector3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7BB942-E2B8-DB05-82F3-A8DAA1715A33}"/>
              </a:ext>
            </a:extLst>
          </p:cNvPr>
          <p:cNvSpPr txBox="1"/>
          <p:nvPr/>
        </p:nvSpPr>
        <p:spPr>
          <a:xfrm>
            <a:off x="432744" y="5724096"/>
            <a:ext cx="7476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200" dirty="0">
                <a:latin typeface="Gotham" panose="02000504050000020004" pitchFamily="2" charset="0"/>
              </a:rPr>
              <a:t>En el apartado de contenido Multimedia podemos encontrar lo que el proveedor haya añadido.</a:t>
            </a:r>
          </a:p>
          <a:p>
            <a:pPr algn="just"/>
            <a:r>
              <a:rPr lang="es-ES" sz="1200" dirty="0">
                <a:latin typeface="Gotham" panose="02000504050000020004" pitchFamily="2" charset="0"/>
              </a:rPr>
              <a:t>Al bajar podemos encontrar las reseñas de otros usuarios.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1358E75-004D-7F0C-D6BF-B2E8309393E0}"/>
              </a:ext>
            </a:extLst>
          </p:cNvPr>
          <p:cNvSpPr/>
          <p:nvPr/>
        </p:nvSpPr>
        <p:spPr>
          <a:xfrm>
            <a:off x="548640" y="927544"/>
            <a:ext cx="11217190" cy="4325176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CD9147-1657-466A-7C86-30F907CA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19" y="1079635"/>
            <a:ext cx="5921811" cy="29359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07DAF5-C66F-961F-2A87-1C5C96AC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40" y="2841767"/>
            <a:ext cx="5558230" cy="210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70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124C5-5C89-2E6A-6DE7-385EEDEFA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09706F0F-DFE9-49CE-17E7-EB870C35E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784" y="1055128"/>
            <a:ext cx="3959202" cy="281768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31F4062-2A02-874F-F409-11698D52D0FA}"/>
              </a:ext>
            </a:extLst>
          </p:cNvPr>
          <p:cNvSpPr txBox="1"/>
          <p:nvPr/>
        </p:nvSpPr>
        <p:spPr>
          <a:xfrm>
            <a:off x="-3249046" y="-45212"/>
            <a:ext cx="90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Eleyna Demo" pitchFamily="2" charset="0"/>
              </a:rPr>
              <a:t>Rol Usuario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E21E2668-1B96-87F8-F8B5-935722820727}"/>
              </a:ext>
            </a:extLst>
          </p:cNvPr>
          <p:cNvSpPr/>
          <p:nvPr/>
        </p:nvSpPr>
        <p:spPr>
          <a:xfrm rot="10800000" flipV="1">
            <a:off x="11765830" y="557914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486A71F-758A-F17E-328D-9AB8E841042D}"/>
              </a:ext>
            </a:extLst>
          </p:cNvPr>
          <p:cNvSpPr/>
          <p:nvPr/>
        </p:nvSpPr>
        <p:spPr>
          <a:xfrm rot="10800000" flipV="1">
            <a:off x="1176583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32F8DA15-D843-92D0-C701-56EEF911EBFB}"/>
              </a:ext>
            </a:extLst>
          </p:cNvPr>
          <p:cNvSpPr/>
          <p:nvPr/>
        </p:nvSpPr>
        <p:spPr>
          <a:xfrm rot="10800000" flipV="1">
            <a:off x="11765830" y="644020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47271143-FBD8-8532-D841-4B7849C41B60}"/>
              </a:ext>
            </a:extLst>
          </p:cNvPr>
          <p:cNvSpPr/>
          <p:nvPr/>
        </p:nvSpPr>
        <p:spPr>
          <a:xfrm rot="10800000" flipV="1">
            <a:off x="1134292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81E678C7-444A-D2D6-CDD8-EDB78C7B5FF0}"/>
              </a:ext>
            </a:extLst>
          </p:cNvPr>
          <p:cNvSpPr/>
          <p:nvPr/>
        </p:nvSpPr>
        <p:spPr>
          <a:xfrm rot="10800000" flipV="1">
            <a:off x="1134292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C7B98EE8-31D4-6209-E247-E1292D0D460E}"/>
              </a:ext>
            </a:extLst>
          </p:cNvPr>
          <p:cNvSpPr/>
          <p:nvPr/>
        </p:nvSpPr>
        <p:spPr>
          <a:xfrm rot="10800000" flipV="1">
            <a:off x="1092001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F1014F92-D2AF-AA8B-050D-552170E60FE3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rot="16200000" flipH="1">
            <a:off x="5696661" y="5290383"/>
            <a:ext cx="437014" cy="361687"/>
          </a:xfrm>
          <a:prstGeom prst="curvedConnector3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078DF66-CC9D-4931-7752-BDF7277879F0}"/>
              </a:ext>
            </a:extLst>
          </p:cNvPr>
          <p:cNvSpPr txBox="1"/>
          <p:nvPr/>
        </p:nvSpPr>
        <p:spPr>
          <a:xfrm>
            <a:off x="5540507" y="5689734"/>
            <a:ext cx="1111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ES" sz="1200" dirty="0">
                <a:latin typeface="Gotham" panose="02000504050000020004" pitchFamily="2" charset="0"/>
              </a:rPr>
              <a:t>Las reseñas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50A2198-DA1E-D397-09AA-D95BAEB4D35E}"/>
              </a:ext>
            </a:extLst>
          </p:cNvPr>
          <p:cNvSpPr/>
          <p:nvPr/>
        </p:nvSpPr>
        <p:spPr>
          <a:xfrm>
            <a:off x="548640" y="927544"/>
            <a:ext cx="10371370" cy="4325176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6C6CBE-74A5-11A7-E177-CF7B74DF1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66" y="1200422"/>
            <a:ext cx="3357599" cy="305154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9B5CD82-EB3D-FDA5-6D44-463737D71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059" y="3280325"/>
            <a:ext cx="3582309" cy="171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74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7BAED-0A10-C3A7-5E17-2031676BD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AB25B612-427C-B2A5-8A7D-CB23AD712215}"/>
              </a:ext>
            </a:extLst>
          </p:cNvPr>
          <p:cNvSpPr txBox="1"/>
          <p:nvPr/>
        </p:nvSpPr>
        <p:spPr>
          <a:xfrm>
            <a:off x="-3157606" y="6258762"/>
            <a:ext cx="90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Eleyna Demo" pitchFamily="2" charset="0"/>
              </a:rPr>
              <a:t>Rol Usuario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A6A5A21-ECFC-639D-9C16-06EC9E88A8BE}"/>
              </a:ext>
            </a:extLst>
          </p:cNvPr>
          <p:cNvSpPr/>
          <p:nvPr/>
        </p:nvSpPr>
        <p:spPr>
          <a:xfrm rot="10800000" flipV="1">
            <a:off x="11765830" y="557914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7272081-D780-B551-DE47-CE37EB49BCFF}"/>
              </a:ext>
            </a:extLst>
          </p:cNvPr>
          <p:cNvSpPr/>
          <p:nvPr/>
        </p:nvSpPr>
        <p:spPr>
          <a:xfrm rot="10800000" flipV="1">
            <a:off x="1176583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AEDAD8CA-E4D0-3CA4-9B8C-A794B758CB77}"/>
              </a:ext>
            </a:extLst>
          </p:cNvPr>
          <p:cNvSpPr/>
          <p:nvPr/>
        </p:nvSpPr>
        <p:spPr>
          <a:xfrm rot="10800000" flipV="1">
            <a:off x="11765830" y="644020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EE5E28D1-4B76-2374-1ED1-238092E97F54}"/>
              </a:ext>
            </a:extLst>
          </p:cNvPr>
          <p:cNvSpPr/>
          <p:nvPr/>
        </p:nvSpPr>
        <p:spPr>
          <a:xfrm rot="10800000" flipV="1">
            <a:off x="1134292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C4518173-47C1-27E1-26D0-734F9B1632D7}"/>
              </a:ext>
            </a:extLst>
          </p:cNvPr>
          <p:cNvSpPr/>
          <p:nvPr/>
        </p:nvSpPr>
        <p:spPr>
          <a:xfrm rot="10800000" flipV="1">
            <a:off x="1134292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B5A7D101-A68E-584B-047D-BEA7C1D9C97F}"/>
              </a:ext>
            </a:extLst>
          </p:cNvPr>
          <p:cNvSpPr/>
          <p:nvPr/>
        </p:nvSpPr>
        <p:spPr>
          <a:xfrm rot="10800000" flipV="1">
            <a:off x="1092001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6684EE19-6703-FE09-5811-BCC1DEF76372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 rot="5400000" flipH="1">
            <a:off x="1068581" y="164066"/>
            <a:ext cx="4700794" cy="5476515"/>
          </a:xfrm>
          <a:prstGeom prst="curvedConnector4">
            <a:avLst>
              <a:gd name="adj1" fmla="val -4863"/>
              <a:gd name="adj2" fmla="val 106586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54F7A0-1322-716D-F4ED-F15FF1F9C36A}"/>
              </a:ext>
            </a:extLst>
          </p:cNvPr>
          <p:cNvSpPr txBox="1"/>
          <p:nvPr/>
        </p:nvSpPr>
        <p:spPr>
          <a:xfrm>
            <a:off x="680720" y="321093"/>
            <a:ext cx="1093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Gotham" panose="02000504050000020004" pitchFamily="2" charset="0"/>
              </a:rPr>
              <a:t>Para añadir el contenido multimedia, deberemos de rellenar los campos.</a:t>
            </a:r>
          </a:p>
          <a:p>
            <a:pPr algn="just"/>
            <a:r>
              <a:rPr lang="es-ES" sz="1200" dirty="0">
                <a:latin typeface="Gotham" panose="02000504050000020004" pitchFamily="2" charset="0"/>
              </a:rPr>
              <a:t>Hay que recordar si algo lo tenemos en pendiente no tendremos que completar los demás campos.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3FFA004-F691-6CB8-6D48-B46CA37734C2}"/>
              </a:ext>
            </a:extLst>
          </p:cNvPr>
          <p:cNvSpPr/>
          <p:nvPr/>
        </p:nvSpPr>
        <p:spPr>
          <a:xfrm>
            <a:off x="548640" y="927544"/>
            <a:ext cx="11217190" cy="4325176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DA35EFB-30A4-E899-F2DC-0D2C97465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86" y="1241968"/>
            <a:ext cx="4876800" cy="2500262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0E167C-7B83-CDE6-462F-8B27C3B9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01" y="1250708"/>
            <a:ext cx="2821966" cy="236415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6905DC17-D64F-B142-CA8E-AE8C3C33E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971" y="2299959"/>
            <a:ext cx="3243943" cy="2675841"/>
          </a:xfrm>
          <a:prstGeom prst="rect">
            <a:avLst/>
          </a:prstGeom>
        </p:spPr>
      </p:pic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76337B45-292D-C4AE-D51A-95180AEE3F50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 rot="16200000" flipH="1">
            <a:off x="9610083" y="5086660"/>
            <a:ext cx="603345" cy="381624"/>
          </a:xfrm>
          <a:prstGeom prst="curvedConnector3">
            <a:avLst>
              <a:gd name="adj1" fmla="val 50000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92E6C31-57AE-2012-B4E6-91D4D23E0FF8}"/>
              </a:ext>
            </a:extLst>
          </p:cNvPr>
          <p:cNvSpPr txBox="1"/>
          <p:nvPr/>
        </p:nvSpPr>
        <p:spPr>
          <a:xfrm>
            <a:off x="8439303" y="5579145"/>
            <a:ext cx="3326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Gotham" panose="02000504050000020004" pitchFamily="2" charset="0"/>
              </a:rPr>
              <a:t>El “multimedia” actúa como buscador de todo el contenido actual que han añadido los proveedores</a:t>
            </a:r>
          </a:p>
        </p:txBody>
      </p:sp>
    </p:spTree>
    <p:extLst>
      <p:ext uri="{BB962C8B-B14F-4D97-AF65-F5344CB8AC3E}">
        <p14:creationId xmlns:p14="http://schemas.microsoft.com/office/powerpoint/2010/main" val="18324426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3829-475C-508C-3398-D5EE5A803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BC178C0D-B836-F1C6-56F5-A75A027E981D}"/>
              </a:ext>
            </a:extLst>
          </p:cNvPr>
          <p:cNvSpPr txBox="1"/>
          <p:nvPr/>
        </p:nvSpPr>
        <p:spPr>
          <a:xfrm>
            <a:off x="-3157606" y="6258762"/>
            <a:ext cx="9054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Eleyna Demo" pitchFamily="2" charset="0"/>
              </a:rPr>
              <a:t>Rol Usuario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2D5B99D4-6076-F8E3-E751-C9CE2BA36AF0}"/>
              </a:ext>
            </a:extLst>
          </p:cNvPr>
          <p:cNvSpPr/>
          <p:nvPr/>
        </p:nvSpPr>
        <p:spPr>
          <a:xfrm rot="10800000" flipV="1">
            <a:off x="11765830" y="5579145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407407AC-E539-B455-852F-5D2223BED0B8}"/>
              </a:ext>
            </a:extLst>
          </p:cNvPr>
          <p:cNvSpPr/>
          <p:nvPr/>
        </p:nvSpPr>
        <p:spPr>
          <a:xfrm rot="10800000" flipV="1">
            <a:off x="1176583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9CAC2130-BF66-D01D-5EF4-D29D3759D716}"/>
              </a:ext>
            </a:extLst>
          </p:cNvPr>
          <p:cNvSpPr/>
          <p:nvPr/>
        </p:nvSpPr>
        <p:spPr>
          <a:xfrm rot="10800000" flipV="1">
            <a:off x="11765830" y="644020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BB1C946-3617-561C-B7F7-B7BE189E6A79}"/>
              </a:ext>
            </a:extLst>
          </p:cNvPr>
          <p:cNvSpPr/>
          <p:nvPr/>
        </p:nvSpPr>
        <p:spPr>
          <a:xfrm rot="10800000" flipV="1">
            <a:off x="11342920" y="600967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0FBF06AC-D06A-1326-D906-938D431F7298}"/>
              </a:ext>
            </a:extLst>
          </p:cNvPr>
          <p:cNvSpPr/>
          <p:nvPr/>
        </p:nvSpPr>
        <p:spPr>
          <a:xfrm rot="10800000" flipV="1">
            <a:off x="1134292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5BE1AED1-1BD8-A8F2-69FF-AA6C43B3C754}"/>
              </a:ext>
            </a:extLst>
          </p:cNvPr>
          <p:cNvSpPr/>
          <p:nvPr/>
        </p:nvSpPr>
        <p:spPr>
          <a:xfrm rot="10800000" flipV="1">
            <a:off x="10920010" y="644020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1B847E9-5FB0-B1AF-9D59-1FEE5486D5A7}"/>
              </a:ext>
            </a:extLst>
          </p:cNvPr>
          <p:cNvSpPr txBox="1"/>
          <p:nvPr/>
        </p:nvSpPr>
        <p:spPr>
          <a:xfrm>
            <a:off x="680720" y="321093"/>
            <a:ext cx="10931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Gotham" panose="02000504050000020004" pitchFamily="2" charset="0"/>
              </a:rPr>
              <a:t>Visualizar el contenido de nuestra multimedia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5384D4B-18B0-0E3A-605A-B4E7FC5B5CE7}"/>
              </a:ext>
            </a:extLst>
          </p:cNvPr>
          <p:cNvSpPr/>
          <p:nvPr/>
        </p:nvSpPr>
        <p:spPr>
          <a:xfrm>
            <a:off x="548640" y="927544"/>
            <a:ext cx="11217190" cy="4325176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FAE6B69-3206-5843-8DEA-F8878310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42" y="1154809"/>
            <a:ext cx="7467600" cy="3634465"/>
          </a:xfrm>
          <a:prstGeom prst="rect">
            <a:avLst/>
          </a:prstGeom>
        </p:spPr>
      </p:pic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A4B29CF3-D71B-4D26-F01B-C8B567E02636}"/>
              </a:ext>
            </a:extLst>
          </p:cNvPr>
          <p:cNvCxnSpPr>
            <a:cxnSpLocks/>
            <a:stCxn id="3" idx="1"/>
            <a:endCxn id="11" idx="1"/>
          </p:cNvCxnSpPr>
          <p:nvPr/>
        </p:nvCxnSpPr>
        <p:spPr>
          <a:xfrm rot="10800000">
            <a:off x="680720" y="459594"/>
            <a:ext cx="429622" cy="2512449"/>
          </a:xfrm>
          <a:prstGeom prst="curvedConnector3">
            <a:avLst>
              <a:gd name="adj1" fmla="val 153210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9843A421-F234-5BC8-A1A0-B4525B98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81" y="3461000"/>
            <a:ext cx="3971879" cy="1543002"/>
          </a:xfrm>
          <a:prstGeom prst="rect">
            <a:avLst/>
          </a:prstGeom>
        </p:spPr>
      </p:pic>
      <p:pic>
        <p:nvPicPr>
          <p:cNvPr id="13" name="Imagen 12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30EC6C15-046A-9BC5-229B-6021FA299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566" y="10887766"/>
            <a:ext cx="6858000" cy="6858000"/>
          </a:xfrm>
          <a:prstGeom prst="rect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A7E05939-00F4-12A5-208E-58ED22091163}"/>
              </a:ext>
            </a:extLst>
          </p:cNvPr>
          <p:cNvSpPr>
            <a:spLocks/>
          </p:cNvSpPr>
          <p:nvPr/>
        </p:nvSpPr>
        <p:spPr>
          <a:xfrm>
            <a:off x="14021965" y="1309410"/>
            <a:ext cx="5972717" cy="4553186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76611B0-35CD-5EAE-F059-D348B007E6CA}"/>
              </a:ext>
            </a:extLst>
          </p:cNvPr>
          <p:cNvSpPr txBox="1">
            <a:spLocks/>
          </p:cNvSpPr>
          <p:nvPr/>
        </p:nvSpPr>
        <p:spPr>
          <a:xfrm>
            <a:off x="14021965" y="7489988"/>
            <a:ext cx="706882" cy="2243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GRACIAS</a:t>
            </a:r>
          </a:p>
          <a:p>
            <a:pPr algn="ctr"/>
            <a:r>
              <a:rPr lang="es-ES" sz="6600" dirty="0">
                <a:latin typeface="Eleyna Demo" pitchFamily="2" charset="0"/>
              </a:rPr>
              <a:t>POR LEER EL </a:t>
            </a:r>
          </a:p>
          <a:p>
            <a:pPr algn="ctr"/>
            <a:r>
              <a:rPr lang="es-ES" sz="6600" dirty="0">
                <a:latin typeface="Eleyna Demo" pitchFamily="2" charset="0"/>
              </a:rPr>
              <a:t>MANUAL</a:t>
            </a:r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CEAE6154-A372-5694-8C0B-E348FD5B101E}"/>
              </a:ext>
            </a:extLst>
          </p:cNvPr>
          <p:cNvSpPr/>
          <p:nvPr/>
        </p:nvSpPr>
        <p:spPr>
          <a:xfrm>
            <a:off x="-1989045" y="-381040"/>
            <a:ext cx="737634" cy="702133"/>
          </a:xfrm>
          <a:custGeom>
            <a:avLst/>
            <a:gdLst>
              <a:gd name="connsiteX0" fmla="*/ 823423 w 1646844"/>
              <a:gd name="connsiteY0" fmla="*/ 174451 h 1596472"/>
              <a:gd name="connsiteX1" fmla="*/ 179956 w 1646844"/>
              <a:gd name="connsiteY1" fmla="*/ 798236 h 1596472"/>
              <a:gd name="connsiteX2" fmla="*/ 823423 w 1646844"/>
              <a:gd name="connsiteY2" fmla="*/ 1422021 h 1596472"/>
              <a:gd name="connsiteX3" fmla="*/ 1466890 w 1646844"/>
              <a:gd name="connsiteY3" fmla="*/ 798236 h 1596472"/>
              <a:gd name="connsiteX4" fmla="*/ 823423 w 1646844"/>
              <a:gd name="connsiteY4" fmla="*/ 174451 h 1596472"/>
              <a:gd name="connsiteX5" fmla="*/ 823422 w 1646844"/>
              <a:gd name="connsiteY5" fmla="*/ 0 h 1596472"/>
              <a:gd name="connsiteX6" fmla="*/ 1646844 w 1646844"/>
              <a:gd name="connsiteY6" fmla="*/ 798236 h 1596472"/>
              <a:gd name="connsiteX7" fmla="*/ 823422 w 1646844"/>
              <a:gd name="connsiteY7" fmla="*/ 1596472 h 1596472"/>
              <a:gd name="connsiteX8" fmla="*/ 0 w 1646844"/>
              <a:gd name="connsiteY8" fmla="*/ 798236 h 1596472"/>
              <a:gd name="connsiteX9" fmla="*/ 823422 w 1646844"/>
              <a:gd name="connsiteY9" fmla="*/ 0 h 159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6844" h="1596472">
                <a:moveTo>
                  <a:pt x="823423" y="174451"/>
                </a:moveTo>
                <a:cubicBezTo>
                  <a:pt x="468046" y="174451"/>
                  <a:pt x="179956" y="453729"/>
                  <a:pt x="179956" y="798236"/>
                </a:cubicBezTo>
                <a:cubicBezTo>
                  <a:pt x="179956" y="1142743"/>
                  <a:pt x="468046" y="1422021"/>
                  <a:pt x="823423" y="1422021"/>
                </a:cubicBezTo>
                <a:cubicBezTo>
                  <a:pt x="1178800" y="1422021"/>
                  <a:pt x="1466890" y="1142743"/>
                  <a:pt x="1466890" y="798236"/>
                </a:cubicBezTo>
                <a:cubicBezTo>
                  <a:pt x="1466890" y="453729"/>
                  <a:pt x="1178800" y="174451"/>
                  <a:pt x="823423" y="174451"/>
                </a:cubicBezTo>
                <a:close/>
                <a:moveTo>
                  <a:pt x="823422" y="0"/>
                </a:moveTo>
                <a:cubicBezTo>
                  <a:pt x="1278185" y="0"/>
                  <a:pt x="1646844" y="357382"/>
                  <a:pt x="1646844" y="798236"/>
                </a:cubicBezTo>
                <a:cubicBezTo>
                  <a:pt x="1646844" y="1239090"/>
                  <a:pt x="1278185" y="1596472"/>
                  <a:pt x="823422" y="1596472"/>
                </a:cubicBezTo>
                <a:cubicBezTo>
                  <a:pt x="368659" y="1596472"/>
                  <a:pt x="0" y="1239090"/>
                  <a:pt x="0" y="798236"/>
                </a:cubicBezTo>
                <a:cubicBezTo>
                  <a:pt x="0" y="357382"/>
                  <a:pt x="368659" y="0"/>
                  <a:pt x="823422" y="0"/>
                </a:cubicBezTo>
                <a:close/>
              </a:path>
            </a:pathLst>
          </a:custGeom>
          <a:solidFill>
            <a:srgbClr val="EFE8DE"/>
          </a:solidFill>
          <a:ln w="9525"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28" name="Triángulo rectángulo 27">
            <a:extLst>
              <a:ext uri="{FF2B5EF4-FFF2-40B4-BE49-F238E27FC236}">
                <a16:creationId xmlns:a16="http://schemas.microsoft.com/office/drawing/2014/main" id="{B7DC4AE5-8C4F-55B7-84E1-F0658D3A0B1D}"/>
              </a:ext>
            </a:extLst>
          </p:cNvPr>
          <p:cNvSpPr/>
          <p:nvPr/>
        </p:nvSpPr>
        <p:spPr>
          <a:xfrm rot="5400000">
            <a:off x="507267" y="970307"/>
            <a:ext cx="834392" cy="737634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Triángulo rectángulo 29">
            <a:extLst>
              <a:ext uri="{FF2B5EF4-FFF2-40B4-BE49-F238E27FC236}">
                <a16:creationId xmlns:a16="http://schemas.microsoft.com/office/drawing/2014/main" id="{17633945-FD55-9E64-0EFA-DBBBF4423D63}"/>
              </a:ext>
            </a:extLst>
          </p:cNvPr>
          <p:cNvSpPr/>
          <p:nvPr/>
        </p:nvSpPr>
        <p:spPr>
          <a:xfrm rot="5400000">
            <a:off x="-683701" y="500040"/>
            <a:ext cx="422873" cy="373835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riángulo rectángulo 30">
            <a:extLst>
              <a:ext uri="{FF2B5EF4-FFF2-40B4-BE49-F238E27FC236}">
                <a16:creationId xmlns:a16="http://schemas.microsoft.com/office/drawing/2014/main" id="{0551B221-76A2-CCF9-BC34-F55D85BF4ED4}"/>
              </a:ext>
            </a:extLst>
          </p:cNvPr>
          <p:cNvSpPr/>
          <p:nvPr/>
        </p:nvSpPr>
        <p:spPr>
          <a:xfrm rot="5400000">
            <a:off x="-1060802" y="2017802"/>
            <a:ext cx="422873" cy="373835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82514E4-13A4-6C57-2364-1D85EDD373B9}"/>
              </a:ext>
            </a:extLst>
          </p:cNvPr>
          <p:cNvSpPr/>
          <p:nvPr/>
        </p:nvSpPr>
        <p:spPr>
          <a:xfrm>
            <a:off x="2487664" y="109839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0FE42C1-4048-386D-4829-824098B54043}"/>
              </a:ext>
            </a:extLst>
          </p:cNvPr>
          <p:cNvSpPr/>
          <p:nvPr/>
        </p:nvSpPr>
        <p:spPr>
          <a:xfrm>
            <a:off x="2641098" y="1096512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A47E69E0-F468-D5CB-9633-B34FE4055533}"/>
              </a:ext>
            </a:extLst>
          </p:cNvPr>
          <p:cNvSpPr/>
          <p:nvPr/>
        </p:nvSpPr>
        <p:spPr>
          <a:xfrm>
            <a:off x="8442132" y="3392633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A33D92F9-36F5-949E-5250-79B48726BD88}"/>
              </a:ext>
            </a:extLst>
          </p:cNvPr>
          <p:cNvSpPr/>
          <p:nvPr/>
        </p:nvSpPr>
        <p:spPr>
          <a:xfrm>
            <a:off x="8595566" y="3390750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22FA1E43-1C8E-806D-FC3F-4516714DE59C}"/>
              </a:ext>
            </a:extLst>
          </p:cNvPr>
          <p:cNvSpPr/>
          <p:nvPr/>
        </p:nvSpPr>
        <p:spPr>
          <a:xfrm>
            <a:off x="2812943" y="109839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611D9541-956F-BB0C-B4AA-99DF53DA4068}"/>
              </a:ext>
            </a:extLst>
          </p:cNvPr>
          <p:cNvSpPr/>
          <p:nvPr/>
        </p:nvSpPr>
        <p:spPr>
          <a:xfrm>
            <a:off x="2979670" y="1079868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BEE52EF-61E3-D0FE-53C1-569B0D56D3AC}"/>
              </a:ext>
            </a:extLst>
          </p:cNvPr>
          <p:cNvSpPr/>
          <p:nvPr/>
        </p:nvSpPr>
        <p:spPr>
          <a:xfrm>
            <a:off x="8767411" y="3390750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314DBAEA-BB95-7185-6963-583668AA34B0}"/>
              </a:ext>
            </a:extLst>
          </p:cNvPr>
          <p:cNvSpPr/>
          <p:nvPr/>
        </p:nvSpPr>
        <p:spPr>
          <a:xfrm>
            <a:off x="8920845" y="3388867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657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9D9D-AE95-5FA6-1647-CCEE52AD3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n 25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78ACF660-1D38-F0B8-3DA8-F462537F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75" y="1596472"/>
            <a:ext cx="6858000" cy="6858000"/>
          </a:xfrm>
          <a:prstGeom prst="rect">
            <a:avLst/>
          </a:prstGeom>
          <a:noFill/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1E01803A-6B89-D8A0-5A64-54A124C43400}"/>
              </a:ext>
            </a:extLst>
          </p:cNvPr>
          <p:cNvSpPr>
            <a:spLocks/>
          </p:cNvSpPr>
          <p:nvPr/>
        </p:nvSpPr>
        <p:spPr>
          <a:xfrm>
            <a:off x="5810865" y="-914400"/>
            <a:ext cx="10882797" cy="861305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D3A0C516-ED37-B6E2-66E3-673E064A4388}"/>
              </a:ext>
            </a:extLst>
          </p:cNvPr>
          <p:cNvSpPr/>
          <p:nvPr/>
        </p:nvSpPr>
        <p:spPr>
          <a:xfrm>
            <a:off x="91412" y="5619509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49D2AEE-063E-2B6E-7EC7-138CEB8E0681}"/>
              </a:ext>
            </a:extLst>
          </p:cNvPr>
          <p:cNvSpPr/>
          <p:nvPr/>
        </p:nvSpPr>
        <p:spPr>
          <a:xfrm>
            <a:off x="91412" y="605003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6EDC9CC0-0465-96AD-BA2E-FAF96AEFA98E}"/>
              </a:ext>
            </a:extLst>
          </p:cNvPr>
          <p:cNvSpPr/>
          <p:nvPr/>
        </p:nvSpPr>
        <p:spPr>
          <a:xfrm>
            <a:off x="91412" y="648056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3B930F2-E8B1-1CD1-C607-65EB233AB83E}"/>
              </a:ext>
            </a:extLst>
          </p:cNvPr>
          <p:cNvSpPr/>
          <p:nvPr/>
        </p:nvSpPr>
        <p:spPr>
          <a:xfrm>
            <a:off x="514322" y="605003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8F78687-E01C-3944-1721-08572B74D9DD}"/>
              </a:ext>
            </a:extLst>
          </p:cNvPr>
          <p:cNvSpPr/>
          <p:nvPr/>
        </p:nvSpPr>
        <p:spPr>
          <a:xfrm>
            <a:off x="514322" y="648056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BAA21D3-CFF4-5B8B-CAC2-1E2F95A357A7}"/>
              </a:ext>
            </a:extLst>
          </p:cNvPr>
          <p:cNvSpPr/>
          <p:nvPr/>
        </p:nvSpPr>
        <p:spPr>
          <a:xfrm>
            <a:off x="937232" y="648056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5B8A5FD-900C-19C9-5448-40A60F1CADAD}"/>
              </a:ext>
            </a:extLst>
          </p:cNvPr>
          <p:cNvSpPr txBox="1">
            <a:spLocks/>
          </p:cNvSpPr>
          <p:nvPr/>
        </p:nvSpPr>
        <p:spPr>
          <a:xfrm>
            <a:off x="4762651" y="2399828"/>
            <a:ext cx="90544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GRACIAS</a:t>
            </a:r>
          </a:p>
          <a:p>
            <a:pPr algn="ctr"/>
            <a:r>
              <a:rPr lang="es-ES" sz="6600" dirty="0">
                <a:latin typeface="Eleyna Demo" pitchFamily="2" charset="0"/>
              </a:rPr>
              <a:t>POR LEER EL </a:t>
            </a:r>
          </a:p>
          <a:p>
            <a:pPr algn="ctr"/>
            <a:r>
              <a:rPr lang="es-ES" sz="6600" dirty="0">
                <a:latin typeface="Eleyna Demo" pitchFamily="2" charset="0"/>
              </a:rPr>
              <a:t>MANUAL</a:t>
            </a: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EB41DA3F-AE3E-71DB-622F-3F86A3CEA4C2}"/>
              </a:ext>
            </a:extLst>
          </p:cNvPr>
          <p:cNvSpPr/>
          <p:nvPr/>
        </p:nvSpPr>
        <p:spPr>
          <a:xfrm>
            <a:off x="0" y="0"/>
            <a:ext cx="1646844" cy="1596472"/>
          </a:xfrm>
          <a:custGeom>
            <a:avLst/>
            <a:gdLst>
              <a:gd name="connsiteX0" fmla="*/ 823423 w 1646844"/>
              <a:gd name="connsiteY0" fmla="*/ 174451 h 1596472"/>
              <a:gd name="connsiteX1" fmla="*/ 179956 w 1646844"/>
              <a:gd name="connsiteY1" fmla="*/ 798236 h 1596472"/>
              <a:gd name="connsiteX2" fmla="*/ 823423 w 1646844"/>
              <a:gd name="connsiteY2" fmla="*/ 1422021 h 1596472"/>
              <a:gd name="connsiteX3" fmla="*/ 1466890 w 1646844"/>
              <a:gd name="connsiteY3" fmla="*/ 798236 h 1596472"/>
              <a:gd name="connsiteX4" fmla="*/ 823423 w 1646844"/>
              <a:gd name="connsiteY4" fmla="*/ 174451 h 1596472"/>
              <a:gd name="connsiteX5" fmla="*/ 823422 w 1646844"/>
              <a:gd name="connsiteY5" fmla="*/ 0 h 1596472"/>
              <a:gd name="connsiteX6" fmla="*/ 1646844 w 1646844"/>
              <a:gd name="connsiteY6" fmla="*/ 798236 h 1596472"/>
              <a:gd name="connsiteX7" fmla="*/ 823422 w 1646844"/>
              <a:gd name="connsiteY7" fmla="*/ 1596472 h 1596472"/>
              <a:gd name="connsiteX8" fmla="*/ 0 w 1646844"/>
              <a:gd name="connsiteY8" fmla="*/ 798236 h 1596472"/>
              <a:gd name="connsiteX9" fmla="*/ 823422 w 1646844"/>
              <a:gd name="connsiteY9" fmla="*/ 0 h 1596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6844" h="1596472">
                <a:moveTo>
                  <a:pt x="823423" y="174451"/>
                </a:moveTo>
                <a:cubicBezTo>
                  <a:pt x="468046" y="174451"/>
                  <a:pt x="179956" y="453729"/>
                  <a:pt x="179956" y="798236"/>
                </a:cubicBezTo>
                <a:cubicBezTo>
                  <a:pt x="179956" y="1142743"/>
                  <a:pt x="468046" y="1422021"/>
                  <a:pt x="823423" y="1422021"/>
                </a:cubicBezTo>
                <a:cubicBezTo>
                  <a:pt x="1178800" y="1422021"/>
                  <a:pt x="1466890" y="1142743"/>
                  <a:pt x="1466890" y="798236"/>
                </a:cubicBezTo>
                <a:cubicBezTo>
                  <a:pt x="1466890" y="453729"/>
                  <a:pt x="1178800" y="174451"/>
                  <a:pt x="823423" y="174451"/>
                </a:cubicBezTo>
                <a:close/>
                <a:moveTo>
                  <a:pt x="823422" y="0"/>
                </a:moveTo>
                <a:cubicBezTo>
                  <a:pt x="1278185" y="0"/>
                  <a:pt x="1646844" y="357382"/>
                  <a:pt x="1646844" y="798236"/>
                </a:cubicBezTo>
                <a:cubicBezTo>
                  <a:pt x="1646844" y="1239090"/>
                  <a:pt x="1278185" y="1596472"/>
                  <a:pt x="823422" y="1596472"/>
                </a:cubicBezTo>
                <a:cubicBezTo>
                  <a:pt x="368659" y="1596472"/>
                  <a:pt x="0" y="1239090"/>
                  <a:pt x="0" y="798236"/>
                </a:cubicBezTo>
                <a:cubicBezTo>
                  <a:pt x="0" y="357382"/>
                  <a:pt x="368659" y="0"/>
                  <a:pt x="823422" y="0"/>
                </a:cubicBezTo>
                <a:close/>
              </a:path>
            </a:pathLst>
          </a:custGeom>
          <a:solidFill>
            <a:srgbClr val="EFE8DE"/>
          </a:solidFill>
          <a:ln w="9525"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sp>
        <p:nvSpPr>
          <p:cNvPr id="30" name="Triángulo rectángulo 29">
            <a:extLst>
              <a:ext uri="{FF2B5EF4-FFF2-40B4-BE49-F238E27FC236}">
                <a16:creationId xmlns:a16="http://schemas.microsoft.com/office/drawing/2014/main" id="{E3A48757-6227-6FC5-FF23-3D2940076DC4}"/>
              </a:ext>
            </a:extLst>
          </p:cNvPr>
          <p:cNvSpPr/>
          <p:nvPr/>
        </p:nvSpPr>
        <p:spPr>
          <a:xfrm rot="5400000">
            <a:off x="570350" y="48379"/>
            <a:ext cx="834392" cy="737634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riángulo rectángulo 30">
            <a:extLst>
              <a:ext uri="{FF2B5EF4-FFF2-40B4-BE49-F238E27FC236}">
                <a16:creationId xmlns:a16="http://schemas.microsoft.com/office/drawing/2014/main" id="{B8A03C1B-3A88-9B73-D238-1D432F62C1FC}"/>
              </a:ext>
            </a:extLst>
          </p:cNvPr>
          <p:cNvSpPr/>
          <p:nvPr/>
        </p:nvSpPr>
        <p:spPr>
          <a:xfrm rot="5400000">
            <a:off x="1220663" y="611318"/>
            <a:ext cx="422873" cy="373835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Triángulo rectángulo 31">
            <a:extLst>
              <a:ext uri="{FF2B5EF4-FFF2-40B4-BE49-F238E27FC236}">
                <a16:creationId xmlns:a16="http://schemas.microsoft.com/office/drawing/2014/main" id="{9CB69193-4421-D94F-1674-F78C8BDF2958}"/>
              </a:ext>
            </a:extLst>
          </p:cNvPr>
          <p:cNvSpPr/>
          <p:nvPr/>
        </p:nvSpPr>
        <p:spPr>
          <a:xfrm rot="5400000">
            <a:off x="1827455" y="-186918"/>
            <a:ext cx="422873" cy="373835"/>
          </a:xfrm>
          <a:prstGeom prst="rtTriangle">
            <a:avLst/>
          </a:prstGeom>
          <a:solidFill>
            <a:srgbClr val="6A706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2789987-162B-F371-1FD8-1CC4AA6E6F5E}"/>
              </a:ext>
            </a:extLst>
          </p:cNvPr>
          <p:cNvSpPr/>
          <p:nvPr/>
        </p:nvSpPr>
        <p:spPr>
          <a:xfrm>
            <a:off x="1533332" y="79823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2E5D1516-8B06-6E81-2950-D0A2EA2C872C}"/>
              </a:ext>
            </a:extLst>
          </p:cNvPr>
          <p:cNvSpPr/>
          <p:nvPr/>
        </p:nvSpPr>
        <p:spPr>
          <a:xfrm>
            <a:off x="1686766" y="796352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605AB98E-D991-5530-1929-5CE6032A8E83}"/>
              </a:ext>
            </a:extLst>
          </p:cNvPr>
          <p:cNvSpPr/>
          <p:nvPr/>
        </p:nvSpPr>
        <p:spPr>
          <a:xfrm>
            <a:off x="1533332" y="964468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FCE344B3-DC1D-843C-B8DB-119A9F0C2A5D}"/>
              </a:ext>
            </a:extLst>
          </p:cNvPr>
          <p:cNvSpPr/>
          <p:nvPr/>
        </p:nvSpPr>
        <p:spPr>
          <a:xfrm>
            <a:off x="1686766" y="96258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D33C4F8B-EAEB-CCE7-D535-2E528A6265B5}"/>
              </a:ext>
            </a:extLst>
          </p:cNvPr>
          <p:cNvSpPr/>
          <p:nvPr/>
        </p:nvSpPr>
        <p:spPr>
          <a:xfrm>
            <a:off x="1858611" y="79823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DA38016D-B637-7FE9-03BA-377EBFAEFC2B}"/>
              </a:ext>
            </a:extLst>
          </p:cNvPr>
          <p:cNvSpPr/>
          <p:nvPr/>
        </p:nvSpPr>
        <p:spPr>
          <a:xfrm>
            <a:off x="2012045" y="796352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41E871F-14EC-9C9F-8B0D-87C428F764E2}"/>
              </a:ext>
            </a:extLst>
          </p:cNvPr>
          <p:cNvSpPr/>
          <p:nvPr/>
        </p:nvSpPr>
        <p:spPr>
          <a:xfrm>
            <a:off x="1858611" y="962585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Elipse 39">
            <a:extLst>
              <a:ext uri="{FF2B5EF4-FFF2-40B4-BE49-F238E27FC236}">
                <a16:creationId xmlns:a16="http://schemas.microsoft.com/office/drawing/2014/main" id="{DDC86F17-4B6C-FB4C-FAC0-F548FF1B0767}"/>
              </a:ext>
            </a:extLst>
          </p:cNvPr>
          <p:cNvSpPr/>
          <p:nvPr/>
        </p:nvSpPr>
        <p:spPr>
          <a:xfrm>
            <a:off x="2012045" y="960702"/>
            <a:ext cx="137047" cy="144266"/>
          </a:xfrm>
          <a:prstGeom prst="ellipse">
            <a:avLst/>
          </a:prstGeom>
          <a:solidFill>
            <a:srgbClr val="575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6830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3059B-87D8-C20E-BA73-C41E32F1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0CF254F7-2889-0FE9-F798-1F1CF76B3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38" y="376048"/>
            <a:ext cx="6858000" cy="6858000"/>
          </a:xfrm>
          <a:prstGeom prst="rect">
            <a:avLst/>
          </a:prstGeom>
          <a:noFill/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C236C070-0EE2-669A-EC6F-08060AE4A4C4}"/>
              </a:ext>
            </a:extLst>
          </p:cNvPr>
          <p:cNvSpPr>
            <a:spLocks/>
          </p:cNvSpPr>
          <p:nvPr/>
        </p:nvSpPr>
        <p:spPr>
          <a:xfrm rot="16200000">
            <a:off x="472440" y="1844039"/>
            <a:ext cx="11247123" cy="1219199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1AB45B9-8D6D-4277-ECBD-8E76F2799D37}"/>
              </a:ext>
            </a:extLst>
          </p:cNvPr>
          <p:cNvSpPr txBox="1"/>
          <p:nvPr/>
        </p:nvSpPr>
        <p:spPr>
          <a:xfrm>
            <a:off x="1568784" y="3429000"/>
            <a:ext cx="9054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Entorno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0C5D9D2-92C9-BF68-C894-951BC0AC5386}"/>
              </a:ext>
            </a:extLst>
          </p:cNvPr>
          <p:cNvSpPr/>
          <p:nvPr/>
        </p:nvSpPr>
        <p:spPr>
          <a:xfrm flipV="1">
            <a:off x="104172" y="953656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6273B69-E11F-ACD6-72DA-11AC1F1BE57F}"/>
              </a:ext>
            </a:extLst>
          </p:cNvPr>
          <p:cNvSpPr/>
          <p:nvPr/>
        </p:nvSpPr>
        <p:spPr>
          <a:xfrm flipV="1">
            <a:off x="104172" y="52312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99945DF-CEBF-FE6A-203A-56D52D62FFEF}"/>
              </a:ext>
            </a:extLst>
          </p:cNvPr>
          <p:cNvSpPr/>
          <p:nvPr/>
        </p:nvSpPr>
        <p:spPr>
          <a:xfrm flipV="1">
            <a:off x="104172" y="9259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F987F78-5B37-5D4F-6EC8-B8B144CC64C4}"/>
              </a:ext>
            </a:extLst>
          </p:cNvPr>
          <p:cNvSpPr/>
          <p:nvPr/>
        </p:nvSpPr>
        <p:spPr>
          <a:xfrm flipV="1">
            <a:off x="527082" y="52312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2ADA7E-3B0D-9290-378F-6E975B90C969}"/>
              </a:ext>
            </a:extLst>
          </p:cNvPr>
          <p:cNvSpPr/>
          <p:nvPr/>
        </p:nvSpPr>
        <p:spPr>
          <a:xfrm flipV="1">
            <a:off x="527082" y="9259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3B65603-4CCB-054F-22B6-FA64036C33B7}"/>
              </a:ext>
            </a:extLst>
          </p:cNvPr>
          <p:cNvSpPr/>
          <p:nvPr/>
        </p:nvSpPr>
        <p:spPr>
          <a:xfrm flipV="1">
            <a:off x="949992" y="9259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93B653E-E786-80DE-A6D8-34C59FFBA910}"/>
              </a:ext>
            </a:extLst>
          </p:cNvPr>
          <p:cNvSpPr txBox="1"/>
          <p:nvPr/>
        </p:nvSpPr>
        <p:spPr>
          <a:xfrm>
            <a:off x="-7051953" y="5366548"/>
            <a:ext cx="6820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Entorno pagina inicio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744A9B-8D4F-8692-FF31-C25C63CE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503" r="-1964"/>
          <a:stretch/>
        </p:blipFill>
        <p:spPr>
          <a:xfrm>
            <a:off x="9190892" y="972803"/>
            <a:ext cx="129740" cy="45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31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C570E468-8A99-313E-F4CB-7A24D7A727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2698" y="-1273847"/>
            <a:ext cx="5448893" cy="5448893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3094957-E3C3-AEC8-4B94-42FF1B762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2" y="972803"/>
            <a:ext cx="8880016" cy="453949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4844907-292F-0E9F-6B2E-F4A6348EB77B}"/>
              </a:ext>
            </a:extLst>
          </p:cNvPr>
          <p:cNvSpPr txBox="1">
            <a:spLocks/>
          </p:cNvSpPr>
          <p:nvPr/>
        </p:nvSpPr>
        <p:spPr>
          <a:xfrm>
            <a:off x="3109218" y="432870"/>
            <a:ext cx="253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Nos lleva a la pagina de inicio (la que se esta visualizando)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C468726-9334-7A73-85DD-C22EAC38E477}"/>
              </a:ext>
            </a:extLst>
          </p:cNvPr>
          <p:cNvSpPr>
            <a:spLocks/>
          </p:cNvSpPr>
          <p:nvPr/>
        </p:nvSpPr>
        <p:spPr>
          <a:xfrm>
            <a:off x="3358968" y="2214879"/>
            <a:ext cx="2694484" cy="482107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1A7CB53-C5AF-3E78-7739-85B4F8722E36}"/>
              </a:ext>
            </a:extLst>
          </p:cNvPr>
          <p:cNvSpPr txBox="1">
            <a:spLocks/>
          </p:cNvSpPr>
          <p:nvPr/>
        </p:nvSpPr>
        <p:spPr>
          <a:xfrm>
            <a:off x="266202" y="5590567"/>
            <a:ext cx="1479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Nos lleva al Registro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5554AEF-3E70-FE7A-5B5D-D27ADC3EE1B3}"/>
              </a:ext>
            </a:extLst>
          </p:cNvPr>
          <p:cNvSpPr txBox="1">
            <a:spLocks/>
          </p:cNvSpPr>
          <p:nvPr/>
        </p:nvSpPr>
        <p:spPr>
          <a:xfrm>
            <a:off x="9241958" y="3317240"/>
            <a:ext cx="2683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Apartado de novedades, donde encontramos las </a:t>
            </a:r>
            <a:r>
              <a:rPr lang="es-ES" sz="1200" dirty="0" err="1">
                <a:latin typeface="Gotham" panose="02000504050000020004" pitchFamily="2" charset="0"/>
              </a:rPr>
              <a:t>APIs</a:t>
            </a:r>
            <a:r>
              <a:rPr lang="es-ES" sz="1200" dirty="0">
                <a:latin typeface="Gotham" panose="02000504050000020004" pitchFamily="2" charset="0"/>
              </a:rPr>
              <a:t> que nos proporcionan las novedades. </a:t>
            </a:r>
          </a:p>
          <a:p>
            <a:r>
              <a:rPr lang="es-ES" sz="1200" dirty="0">
                <a:latin typeface="Gotham" panose="02000504050000020004" pitchFamily="2" charset="0"/>
              </a:rPr>
              <a:t>Al igual que podemos encontrar los blogs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E78F9FA-D4C9-B3D1-0C9D-2E6D1E2C3A60}"/>
              </a:ext>
            </a:extLst>
          </p:cNvPr>
          <p:cNvSpPr txBox="1"/>
          <p:nvPr/>
        </p:nvSpPr>
        <p:spPr>
          <a:xfrm>
            <a:off x="7872906" y="5590568"/>
            <a:ext cx="1518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Acceso a mi repositorio GitHub</a:t>
            </a: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E643881D-9E00-202F-0C4E-8D48D99D4DAC}"/>
              </a:ext>
            </a:extLst>
          </p:cNvPr>
          <p:cNvSpPr>
            <a:spLocks/>
          </p:cNvSpPr>
          <p:nvPr/>
        </p:nvSpPr>
        <p:spPr>
          <a:xfrm>
            <a:off x="8183880" y="5166360"/>
            <a:ext cx="281940" cy="226060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0" name="Conector: curvado 59">
            <a:extLst>
              <a:ext uri="{FF2B5EF4-FFF2-40B4-BE49-F238E27FC236}">
                <a16:creationId xmlns:a16="http://schemas.microsoft.com/office/drawing/2014/main" id="{F8EC4EB3-3227-F710-E051-8B492B08B33C}"/>
              </a:ext>
            </a:extLst>
          </p:cNvPr>
          <p:cNvCxnSpPr>
            <a:stCxn id="58" idx="3"/>
            <a:endCxn id="24" idx="3"/>
          </p:cNvCxnSpPr>
          <p:nvPr/>
        </p:nvCxnSpPr>
        <p:spPr>
          <a:xfrm>
            <a:off x="8465820" y="5279390"/>
            <a:ext cx="925832" cy="634344"/>
          </a:xfrm>
          <a:prstGeom prst="curvedConnector3">
            <a:avLst>
              <a:gd name="adj1" fmla="val 124691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ángulo 61">
            <a:extLst>
              <a:ext uri="{FF2B5EF4-FFF2-40B4-BE49-F238E27FC236}">
                <a16:creationId xmlns:a16="http://schemas.microsoft.com/office/drawing/2014/main" id="{AAF7AF06-7C52-1988-6DF3-04F3D2407330}"/>
              </a:ext>
            </a:extLst>
          </p:cNvPr>
          <p:cNvSpPr>
            <a:spLocks/>
          </p:cNvSpPr>
          <p:nvPr/>
        </p:nvSpPr>
        <p:spPr>
          <a:xfrm>
            <a:off x="4389120" y="4119699"/>
            <a:ext cx="1483360" cy="426408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4" name="Conector: curvado 63">
            <a:extLst>
              <a:ext uri="{FF2B5EF4-FFF2-40B4-BE49-F238E27FC236}">
                <a16:creationId xmlns:a16="http://schemas.microsoft.com/office/drawing/2014/main" id="{E093510A-82AD-C91C-0388-217A0376129E}"/>
              </a:ext>
            </a:extLst>
          </p:cNvPr>
          <p:cNvCxnSpPr>
            <a:cxnSpLocks/>
            <a:stCxn id="62" idx="3"/>
            <a:endCxn id="12" idx="0"/>
          </p:cNvCxnSpPr>
          <p:nvPr/>
        </p:nvCxnSpPr>
        <p:spPr>
          <a:xfrm flipV="1">
            <a:off x="5872480" y="3317240"/>
            <a:ext cx="4711398" cy="1015663"/>
          </a:xfrm>
          <a:prstGeom prst="curvedConnector4">
            <a:avLst>
              <a:gd name="adj1" fmla="val 35759"/>
              <a:gd name="adj2" fmla="val 122507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ángulo 65">
            <a:extLst>
              <a:ext uri="{FF2B5EF4-FFF2-40B4-BE49-F238E27FC236}">
                <a16:creationId xmlns:a16="http://schemas.microsoft.com/office/drawing/2014/main" id="{7C935A4A-ED8F-7201-B609-1327F33AB278}"/>
              </a:ext>
            </a:extLst>
          </p:cNvPr>
          <p:cNvSpPr>
            <a:spLocks/>
          </p:cNvSpPr>
          <p:nvPr/>
        </p:nvSpPr>
        <p:spPr>
          <a:xfrm>
            <a:off x="6522720" y="894535"/>
            <a:ext cx="2406016" cy="571045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8" name="Conector: curvado 67">
            <a:extLst>
              <a:ext uri="{FF2B5EF4-FFF2-40B4-BE49-F238E27FC236}">
                <a16:creationId xmlns:a16="http://schemas.microsoft.com/office/drawing/2014/main" id="{85D696C0-2460-5D16-A246-50EF3E5DAB78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 flipV="1">
            <a:off x="1005977" y="2707653"/>
            <a:ext cx="3713137" cy="2882913"/>
          </a:xfrm>
          <a:prstGeom prst="curvedConnector2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ángulo 72">
            <a:extLst>
              <a:ext uri="{FF2B5EF4-FFF2-40B4-BE49-F238E27FC236}">
                <a16:creationId xmlns:a16="http://schemas.microsoft.com/office/drawing/2014/main" id="{8A8F254D-9E74-B765-CF37-F6F8A549DAD5}"/>
              </a:ext>
            </a:extLst>
          </p:cNvPr>
          <p:cNvSpPr>
            <a:spLocks/>
          </p:cNvSpPr>
          <p:nvPr/>
        </p:nvSpPr>
        <p:spPr>
          <a:xfrm>
            <a:off x="390807" y="894535"/>
            <a:ext cx="1072233" cy="571045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5" name="Conector: curvado 74">
            <a:extLst>
              <a:ext uri="{FF2B5EF4-FFF2-40B4-BE49-F238E27FC236}">
                <a16:creationId xmlns:a16="http://schemas.microsoft.com/office/drawing/2014/main" id="{253FCA9D-3399-B702-62AE-57BA67464F56}"/>
              </a:ext>
            </a:extLst>
          </p:cNvPr>
          <p:cNvCxnSpPr>
            <a:cxnSpLocks/>
            <a:stCxn id="73" idx="0"/>
            <a:endCxn id="7" idx="0"/>
          </p:cNvCxnSpPr>
          <p:nvPr/>
        </p:nvCxnSpPr>
        <p:spPr>
          <a:xfrm rot="5400000" flipH="1" flipV="1">
            <a:off x="2420334" y="-1060539"/>
            <a:ext cx="461665" cy="3448484"/>
          </a:xfrm>
          <a:prstGeom prst="curvedConnector3">
            <a:avLst>
              <a:gd name="adj1" fmla="val 149516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ector: curvado 77">
            <a:extLst>
              <a:ext uri="{FF2B5EF4-FFF2-40B4-BE49-F238E27FC236}">
                <a16:creationId xmlns:a16="http://schemas.microsoft.com/office/drawing/2014/main" id="{9AC10CD9-DA30-782A-1686-943F6E381C15}"/>
              </a:ext>
            </a:extLst>
          </p:cNvPr>
          <p:cNvCxnSpPr>
            <a:cxnSpLocks/>
            <a:stCxn id="66" idx="0"/>
            <a:endCxn id="82" idx="3"/>
          </p:cNvCxnSpPr>
          <p:nvPr/>
        </p:nvCxnSpPr>
        <p:spPr>
          <a:xfrm rot="16200000" flipH="1">
            <a:off x="9457284" y="-837022"/>
            <a:ext cx="734657" cy="4197770"/>
          </a:xfrm>
          <a:prstGeom prst="curvedConnector4">
            <a:avLst>
              <a:gd name="adj1" fmla="val -31117"/>
              <a:gd name="adj2" fmla="val 105446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CuadroTexto 81">
            <a:extLst>
              <a:ext uri="{FF2B5EF4-FFF2-40B4-BE49-F238E27FC236}">
                <a16:creationId xmlns:a16="http://schemas.microsoft.com/office/drawing/2014/main" id="{94870AFB-719A-FFB5-F452-B06406273526}"/>
              </a:ext>
            </a:extLst>
          </p:cNvPr>
          <p:cNvSpPr txBox="1"/>
          <p:nvPr/>
        </p:nvSpPr>
        <p:spPr>
          <a:xfrm>
            <a:off x="9239658" y="1043503"/>
            <a:ext cx="2683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200" dirty="0"/>
              <a:t>  Nuevos Lanzamientos: Funciona igual que el “ver novedades”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200" dirty="0"/>
              <a:t>Multimedia:  Encontrar  el contenido multimedia.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s-ES" sz="1200" dirty="0"/>
              <a:t>Inicio sesión | Registrarse</a:t>
            </a:r>
          </a:p>
          <a:p>
            <a:endParaRPr lang="es-ES" sz="1200" dirty="0"/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24E8E6BA-C8DB-8ECC-3025-D369870DFE71}"/>
              </a:ext>
            </a:extLst>
          </p:cNvPr>
          <p:cNvSpPr txBox="1"/>
          <p:nvPr/>
        </p:nvSpPr>
        <p:spPr>
          <a:xfrm>
            <a:off x="1005976" y="5986012"/>
            <a:ext cx="6820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Entorno pagina inicio</a:t>
            </a:r>
          </a:p>
        </p:txBody>
      </p:sp>
      <p:pic>
        <p:nvPicPr>
          <p:cNvPr id="93" name="Imagen 92">
            <a:extLst>
              <a:ext uri="{FF2B5EF4-FFF2-40B4-BE49-F238E27FC236}">
                <a16:creationId xmlns:a16="http://schemas.microsoft.com/office/drawing/2014/main" id="{4AFE04F2-790E-E570-A6E9-1E0165057A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078" r="100000"/>
          <a:stretch/>
        </p:blipFill>
        <p:spPr>
          <a:xfrm>
            <a:off x="170462" y="972802"/>
            <a:ext cx="95740" cy="453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828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D3AE6-D2FA-FB7E-A563-CAF16386A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ED3D043F-FF32-5603-C082-A00037597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581" y="2673120"/>
            <a:ext cx="5448893" cy="5448893"/>
          </a:xfrm>
          <a:prstGeom prst="rect">
            <a:avLst/>
          </a:prstGeom>
          <a:noFill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1A27E56-6C71-7401-79A1-2B6FCF833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02" y="972802"/>
            <a:ext cx="8880016" cy="453949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0575A55-C76F-51EB-066C-F462B94842DC}"/>
              </a:ext>
            </a:extLst>
          </p:cNvPr>
          <p:cNvSpPr txBox="1">
            <a:spLocks/>
          </p:cNvSpPr>
          <p:nvPr/>
        </p:nvSpPr>
        <p:spPr>
          <a:xfrm>
            <a:off x="9393418" y="1026467"/>
            <a:ext cx="2532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Buscador para buscar en las </a:t>
            </a:r>
            <a:r>
              <a:rPr lang="es-ES" sz="1200" dirty="0" err="1">
                <a:latin typeface="Gotham" panose="02000504050000020004" pitchFamily="2" charset="0"/>
              </a:rPr>
              <a:t>APIs</a:t>
            </a:r>
            <a:endParaRPr lang="es-ES" sz="1200" dirty="0">
              <a:latin typeface="Gotham" panose="02000504050000020004" pitchFamily="2" charset="0"/>
            </a:endParaRP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21FCF126-9AF2-4DAD-B1DA-75F5F2B4A2B2}"/>
              </a:ext>
            </a:extLst>
          </p:cNvPr>
          <p:cNvSpPr>
            <a:spLocks/>
          </p:cNvSpPr>
          <p:nvPr/>
        </p:nvSpPr>
        <p:spPr>
          <a:xfrm>
            <a:off x="7421880" y="1257300"/>
            <a:ext cx="1318260" cy="365760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5" name="Conector: curvado 74">
            <a:extLst>
              <a:ext uri="{FF2B5EF4-FFF2-40B4-BE49-F238E27FC236}">
                <a16:creationId xmlns:a16="http://schemas.microsoft.com/office/drawing/2014/main" id="{FD2DD146-561D-653A-F979-FA3C7B38582F}"/>
              </a:ext>
            </a:extLst>
          </p:cNvPr>
          <p:cNvCxnSpPr>
            <a:cxnSpLocks/>
            <a:stCxn id="73" idx="0"/>
            <a:endCxn id="7" idx="0"/>
          </p:cNvCxnSpPr>
          <p:nvPr/>
        </p:nvCxnSpPr>
        <p:spPr>
          <a:xfrm rot="5400000" flipH="1" flipV="1">
            <a:off x="9254893" y="-147415"/>
            <a:ext cx="230833" cy="2578598"/>
          </a:xfrm>
          <a:prstGeom prst="curvedConnector3">
            <a:avLst>
              <a:gd name="adj1" fmla="val 199033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BDCAD630-D298-B7BC-26E0-71F1D06990BA}"/>
              </a:ext>
            </a:extLst>
          </p:cNvPr>
          <p:cNvSpPr txBox="1"/>
          <p:nvPr/>
        </p:nvSpPr>
        <p:spPr>
          <a:xfrm>
            <a:off x="-472414" y="6000145"/>
            <a:ext cx="799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Entorno pagina novedades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295FF95-B8EB-5A7D-DC37-572C600EB7B1}"/>
              </a:ext>
            </a:extLst>
          </p:cNvPr>
          <p:cNvSpPr/>
          <p:nvPr/>
        </p:nvSpPr>
        <p:spPr>
          <a:xfrm>
            <a:off x="226622" y="1831331"/>
            <a:ext cx="5869378" cy="3331028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A5CB91D8-43CB-D120-FFA4-B796FF1EF773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6229402" y="3060997"/>
            <a:ext cx="4246076" cy="1593101"/>
          </a:xfrm>
          <a:prstGeom prst="curvedConnector4">
            <a:avLst>
              <a:gd name="adj1" fmla="val 37258"/>
              <a:gd name="adj2" fmla="val 114349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94227BE-DB33-7BF4-A432-289BFCD36756}"/>
              </a:ext>
            </a:extLst>
          </p:cNvPr>
          <p:cNvSpPr txBox="1"/>
          <p:nvPr/>
        </p:nvSpPr>
        <p:spPr>
          <a:xfrm>
            <a:off x="9393418" y="3494870"/>
            <a:ext cx="2164119" cy="1159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Calendario de Estrenos:</a:t>
            </a:r>
            <a:br>
              <a:rPr lang="es-ES" sz="1200" dirty="0">
                <a:latin typeface="Gotham" panose="02000504050000020004" pitchFamily="2" charset="0"/>
              </a:rPr>
            </a:br>
            <a:r>
              <a:rPr lang="es-ES" sz="1200" dirty="0">
                <a:latin typeface="Gotham" panose="02000504050000020004" pitchFamily="2" charset="0"/>
              </a:rPr>
              <a:t>Donde visualizaremos el </a:t>
            </a:r>
          </a:p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contenido nuevo de cada </a:t>
            </a:r>
          </a:p>
          <a:p>
            <a:pPr>
              <a:lnSpc>
                <a:spcPct val="150000"/>
              </a:lnSpc>
            </a:pPr>
            <a:r>
              <a:rPr lang="es-ES" sz="1200" dirty="0">
                <a:latin typeface="Gotham" panose="02000504050000020004" pitchFamily="2" charset="0"/>
              </a:rPr>
              <a:t>sección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30C486A-8F62-2651-6932-F66B4087B1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3889" b="100000"/>
          <a:stretch/>
        </p:blipFill>
        <p:spPr>
          <a:xfrm>
            <a:off x="226622" y="795636"/>
            <a:ext cx="8919596" cy="176533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079FC0A-6FEE-984C-E69E-6E3BE9793121}"/>
              </a:ext>
            </a:extLst>
          </p:cNvPr>
          <p:cNvSpPr txBox="1"/>
          <p:nvPr/>
        </p:nvSpPr>
        <p:spPr>
          <a:xfrm>
            <a:off x="7421880" y="6035716"/>
            <a:ext cx="7993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1457566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F47A2-532B-00E5-C479-046F60150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93A18EEE-EE43-D627-B206-3D6F5048D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581" y="2673120"/>
            <a:ext cx="5448893" cy="5448893"/>
          </a:xfrm>
          <a:prstGeom prst="rect">
            <a:avLst/>
          </a:prstGeom>
          <a:noFill/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57BF742-6309-6C8E-D4DB-40D67EF06ADE}"/>
              </a:ext>
            </a:extLst>
          </p:cNvPr>
          <p:cNvSpPr txBox="1">
            <a:spLocks/>
          </p:cNvSpPr>
          <p:nvPr/>
        </p:nvSpPr>
        <p:spPr>
          <a:xfrm>
            <a:off x="9116922" y="1273687"/>
            <a:ext cx="2805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Gotham" panose="02000504050000020004" pitchFamily="2" charset="0"/>
              </a:rPr>
              <a:t>En los blogs, si los </a:t>
            </a:r>
            <a:r>
              <a:rPr lang="es-ES" sz="1200" dirty="0" err="1">
                <a:latin typeface="Gotham" panose="02000504050000020004" pitchFamily="2" charset="0"/>
              </a:rPr>
              <a:t>admin</a:t>
            </a:r>
            <a:r>
              <a:rPr lang="es-ES" sz="1200" dirty="0">
                <a:latin typeface="Gotham" panose="02000504050000020004" pitchFamily="2" charset="0"/>
              </a:rPr>
              <a:t> lo permiten podemos o no comentar, incluso responder a los mensajes que ya están escritos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D6153AC8-A80E-AA8E-1C2F-9FA4CB0830A1}"/>
              </a:ext>
            </a:extLst>
          </p:cNvPr>
          <p:cNvSpPr txBox="1"/>
          <p:nvPr/>
        </p:nvSpPr>
        <p:spPr>
          <a:xfrm>
            <a:off x="-1687755" y="5975049"/>
            <a:ext cx="104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Entorno pagina novedades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EE31658-9AC6-883C-1223-CE5E16327369}"/>
              </a:ext>
            </a:extLst>
          </p:cNvPr>
          <p:cNvSpPr txBox="1"/>
          <p:nvPr/>
        </p:nvSpPr>
        <p:spPr>
          <a:xfrm>
            <a:off x="5171045" y="-18964"/>
            <a:ext cx="104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Dudas y Blogs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3567369-83DD-4ADF-8FF5-08706CCAD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69" y="901375"/>
            <a:ext cx="7685590" cy="364437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C2156D2-87DC-52E4-8803-BD6731920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358" y="3357391"/>
            <a:ext cx="4788346" cy="2591996"/>
          </a:xfrm>
          <a:prstGeom prst="rect">
            <a:avLst/>
          </a:prstGeom>
        </p:spPr>
      </p:pic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88FE2E5D-4295-B05E-CF0C-1A1CF1A72C7F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 rot="16200000" flipH="1">
            <a:off x="7171437" y="-2074298"/>
            <a:ext cx="372312" cy="6323659"/>
          </a:xfrm>
          <a:prstGeom prst="curvedConnector3">
            <a:avLst>
              <a:gd name="adj1" fmla="val -61400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: curvado 11">
            <a:extLst>
              <a:ext uri="{FF2B5EF4-FFF2-40B4-BE49-F238E27FC236}">
                <a16:creationId xmlns:a16="http://schemas.microsoft.com/office/drawing/2014/main" id="{3D6F7A75-251F-490C-52FE-3F4FA3E41ABE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rot="5400000" flipH="1" flipV="1">
            <a:off x="9066624" y="1904592"/>
            <a:ext cx="1252707" cy="1652892"/>
          </a:xfrm>
          <a:prstGeom prst="curvedConnector3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298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0AECC-F071-DE62-1B24-DB79DDB03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8C72AE0A-3CAF-3655-59CF-112C6802D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4581" y="2673120"/>
            <a:ext cx="5448893" cy="5448893"/>
          </a:xfrm>
          <a:prstGeom prst="rect">
            <a:avLst/>
          </a:prstGeom>
          <a:noFill/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DF174EF-551D-D3A5-8B00-24440DA8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22" y="972169"/>
            <a:ext cx="8919596" cy="453949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68DE515-4A01-A585-2CAA-A17C86A8F8B9}"/>
              </a:ext>
            </a:extLst>
          </p:cNvPr>
          <p:cNvSpPr txBox="1">
            <a:spLocks/>
          </p:cNvSpPr>
          <p:nvPr/>
        </p:nvSpPr>
        <p:spPr>
          <a:xfrm>
            <a:off x="9393418" y="4688219"/>
            <a:ext cx="253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Visualiza el blog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E46BD699-33A7-BFD1-CBB6-BC6153AEB8BC}"/>
              </a:ext>
            </a:extLst>
          </p:cNvPr>
          <p:cNvSpPr>
            <a:spLocks/>
          </p:cNvSpPr>
          <p:nvPr/>
        </p:nvSpPr>
        <p:spPr>
          <a:xfrm>
            <a:off x="6285053" y="3287210"/>
            <a:ext cx="625033" cy="207660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5" name="Conector: curvado 74">
            <a:extLst>
              <a:ext uri="{FF2B5EF4-FFF2-40B4-BE49-F238E27FC236}">
                <a16:creationId xmlns:a16="http://schemas.microsoft.com/office/drawing/2014/main" id="{E97B70AA-58B7-32F1-4D25-1BF2F7A21892}"/>
              </a:ext>
            </a:extLst>
          </p:cNvPr>
          <p:cNvCxnSpPr>
            <a:cxnSpLocks/>
            <a:stCxn id="73" idx="3"/>
            <a:endCxn id="7" idx="1"/>
          </p:cNvCxnSpPr>
          <p:nvPr/>
        </p:nvCxnSpPr>
        <p:spPr>
          <a:xfrm>
            <a:off x="6910086" y="3391040"/>
            <a:ext cx="2483332" cy="1435679"/>
          </a:xfrm>
          <a:prstGeom prst="curvedConnector3">
            <a:avLst>
              <a:gd name="adj1" fmla="val 50000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A91CEAC7-04B2-7EE1-5482-139A694E6116}"/>
              </a:ext>
            </a:extLst>
          </p:cNvPr>
          <p:cNvSpPr txBox="1"/>
          <p:nvPr/>
        </p:nvSpPr>
        <p:spPr>
          <a:xfrm>
            <a:off x="-1687755" y="5975049"/>
            <a:ext cx="104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Entorno pagina novedades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24E22E0-3D26-3EA9-5196-0C04BDAFF3D9}"/>
              </a:ext>
            </a:extLst>
          </p:cNvPr>
          <p:cNvSpPr/>
          <p:nvPr/>
        </p:nvSpPr>
        <p:spPr>
          <a:xfrm>
            <a:off x="226622" y="1717239"/>
            <a:ext cx="1116041" cy="343055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: curvado 17">
            <a:extLst>
              <a:ext uri="{FF2B5EF4-FFF2-40B4-BE49-F238E27FC236}">
                <a16:creationId xmlns:a16="http://schemas.microsoft.com/office/drawing/2014/main" id="{57FB52C3-E6EC-E899-DBC1-8C5191891F85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1342663" y="1888767"/>
            <a:ext cx="9040449" cy="1606103"/>
          </a:xfrm>
          <a:prstGeom prst="curvedConnector2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37B6B58-0F8B-7040-E7EC-BFFA7E4ED692}"/>
              </a:ext>
            </a:extLst>
          </p:cNvPr>
          <p:cNvSpPr txBox="1"/>
          <p:nvPr/>
        </p:nvSpPr>
        <p:spPr>
          <a:xfrm>
            <a:off x="9393418" y="3494870"/>
            <a:ext cx="1979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Filtrar por tipo de Blog:</a:t>
            </a:r>
          </a:p>
          <a:p>
            <a:r>
              <a:rPr lang="es-ES" sz="1200" dirty="0">
                <a:latin typeface="Gotham" panose="02000504050000020004" pitchFamily="2" charset="0"/>
              </a:rPr>
              <a:t>Blog o Duda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8010A7D-1E01-D820-B99C-10D1A0CAB56F}"/>
              </a:ext>
            </a:extLst>
          </p:cNvPr>
          <p:cNvSpPr txBox="1"/>
          <p:nvPr/>
        </p:nvSpPr>
        <p:spPr>
          <a:xfrm>
            <a:off x="3761138" y="5975049"/>
            <a:ext cx="104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Dudas y Blogs</a:t>
            </a:r>
          </a:p>
        </p:txBody>
      </p:sp>
    </p:spTree>
    <p:extLst>
      <p:ext uri="{BB962C8B-B14F-4D97-AF65-F5344CB8AC3E}">
        <p14:creationId xmlns:p14="http://schemas.microsoft.com/office/powerpoint/2010/main" val="729972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0FCC-23C8-54CC-7BFE-9FDD2EAC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1218D149-5553-9412-EFAB-806F88535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78" y="1461751"/>
            <a:ext cx="5448893" cy="5448893"/>
          </a:xfrm>
          <a:prstGeom prst="rect">
            <a:avLst/>
          </a:prstGeom>
          <a:noFill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E3176DB-0A6D-DF43-74EC-62E98C99F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49" y="148723"/>
            <a:ext cx="7811812" cy="39813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EECCB4A-3D51-6E73-606F-8A5F27525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7004" y="2731563"/>
            <a:ext cx="5701047" cy="279702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001BAA-05F8-0D16-2623-E2EC7610CAF5}"/>
              </a:ext>
            </a:extLst>
          </p:cNvPr>
          <p:cNvSpPr txBox="1">
            <a:spLocks/>
          </p:cNvSpPr>
          <p:nvPr/>
        </p:nvSpPr>
        <p:spPr>
          <a:xfrm>
            <a:off x="8573301" y="171738"/>
            <a:ext cx="253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Por si no sé tiene cuenta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EB379C88-3EE6-377E-EDBC-588D9E31FB78}"/>
              </a:ext>
            </a:extLst>
          </p:cNvPr>
          <p:cNvSpPr>
            <a:spLocks/>
          </p:cNvSpPr>
          <p:nvPr/>
        </p:nvSpPr>
        <p:spPr>
          <a:xfrm>
            <a:off x="6296685" y="171738"/>
            <a:ext cx="1132784" cy="314407"/>
          </a:xfrm>
          <a:prstGeom prst="rect">
            <a:avLst/>
          </a:prstGeom>
          <a:noFill/>
          <a:ln>
            <a:solidFill>
              <a:srgbClr val="3A3A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5" name="Conector: curvado 74">
            <a:extLst>
              <a:ext uri="{FF2B5EF4-FFF2-40B4-BE49-F238E27FC236}">
                <a16:creationId xmlns:a16="http://schemas.microsoft.com/office/drawing/2014/main" id="{68F28BA3-5BA4-2F97-ABD4-88475DB20D59}"/>
              </a:ext>
            </a:extLst>
          </p:cNvPr>
          <p:cNvCxnSpPr>
            <a:cxnSpLocks/>
            <a:stCxn id="73" idx="3"/>
            <a:endCxn id="7" idx="1"/>
          </p:cNvCxnSpPr>
          <p:nvPr/>
        </p:nvCxnSpPr>
        <p:spPr>
          <a:xfrm flipV="1">
            <a:off x="7429469" y="310238"/>
            <a:ext cx="1143832" cy="18704"/>
          </a:xfrm>
          <a:prstGeom prst="curvedConnector3">
            <a:avLst>
              <a:gd name="adj1" fmla="val 50000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CuadroTexto 91">
            <a:extLst>
              <a:ext uri="{FF2B5EF4-FFF2-40B4-BE49-F238E27FC236}">
                <a16:creationId xmlns:a16="http://schemas.microsoft.com/office/drawing/2014/main" id="{E17D43BE-EDC8-A8EF-C3B9-E08D6EC607DB}"/>
              </a:ext>
            </a:extLst>
          </p:cNvPr>
          <p:cNvSpPr txBox="1"/>
          <p:nvPr/>
        </p:nvSpPr>
        <p:spPr>
          <a:xfrm>
            <a:off x="-3992807" y="4153088"/>
            <a:ext cx="104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Entorno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4617D96-85A6-6488-0845-5CB3C61EB7B1}"/>
              </a:ext>
            </a:extLst>
          </p:cNvPr>
          <p:cNvSpPr txBox="1"/>
          <p:nvPr/>
        </p:nvSpPr>
        <p:spPr>
          <a:xfrm>
            <a:off x="-2093519" y="4800559"/>
            <a:ext cx="1042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Eleyna Demo" pitchFamily="2" charset="0"/>
              </a:rPr>
              <a:t>Iniciar Sesión y Registro</a:t>
            </a:r>
          </a:p>
        </p:txBody>
      </p:sp>
      <p:cxnSp>
        <p:nvCxnSpPr>
          <p:cNvPr id="14" name="Conector: curvado 13">
            <a:extLst>
              <a:ext uri="{FF2B5EF4-FFF2-40B4-BE49-F238E27FC236}">
                <a16:creationId xmlns:a16="http://schemas.microsoft.com/office/drawing/2014/main" id="{57E335B2-0C64-9D4F-2D3F-0CBD4E61B554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 rot="5400000">
            <a:off x="8362097" y="1254169"/>
            <a:ext cx="2282826" cy="671963"/>
          </a:xfrm>
          <a:prstGeom prst="curvedConnector3">
            <a:avLst>
              <a:gd name="adj1" fmla="val 44214"/>
            </a:avLst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A5BAE81-B507-5471-57AD-186E1D745EAA}"/>
              </a:ext>
            </a:extLst>
          </p:cNvPr>
          <p:cNvSpPr/>
          <p:nvPr/>
        </p:nvSpPr>
        <p:spPr>
          <a:xfrm>
            <a:off x="10596880" y="2694154"/>
            <a:ext cx="1239520" cy="333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" name="Conector: curvado 22">
            <a:extLst>
              <a:ext uri="{FF2B5EF4-FFF2-40B4-BE49-F238E27FC236}">
                <a16:creationId xmlns:a16="http://schemas.microsoft.com/office/drawing/2014/main" id="{DAECF230-2A3E-EC76-C752-7CB4B2803003}"/>
              </a:ext>
            </a:extLst>
          </p:cNvPr>
          <p:cNvCxnSpPr>
            <a:cxnSpLocks/>
            <a:stCxn id="21" idx="0"/>
            <a:endCxn id="4" idx="3"/>
          </p:cNvCxnSpPr>
          <p:nvPr/>
        </p:nvCxnSpPr>
        <p:spPr>
          <a:xfrm rot="16200000" flipV="1">
            <a:off x="9323823" y="801336"/>
            <a:ext cx="554756" cy="3230879"/>
          </a:xfrm>
          <a:prstGeom prst="curvedConnector2">
            <a:avLst/>
          </a:prstGeom>
          <a:ln>
            <a:solidFill>
              <a:srgbClr val="D2C3A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067A6B8-6F76-6DAF-6D7D-DC26C1265451}"/>
              </a:ext>
            </a:extLst>
          </p:cNvPr>
          <p:cNvSpPr txBox="1">
            <a:spLocks/>
          </p:cNvSpPr>
          <p:nvPr/>
        </p:nvSpPr>
        <p:spPr>
          <a:xfrm>
            <a:off x="10260331" y="2120692"/>
            <a:ext cx="253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latin typeface="Gotham" panose="02000504050000020004" pitchFamily="2" charset="0"/>
              </a:rPr>
              <a:t>Si ya se tiene cuenta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3585B807-9BD6-000E-8A7F-01AD5E850AB7}"/>
              </a:ext>
            </a:extLst>
          </p:cNvPr>
          <p:cNvSpPr>
            <a:spLocks/>
          </p:cNvSpPr>
          <p:nvPr/>
        </p:nvSpPr>
        <p:spPr>
          <a:xfrm rot="16200000">
            <a:off x="13265149" y="2956563"/>
            <a:ext cx="11247123" cy="1219199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C1667C7-06B8-301F-CB6B-495AB7A51FA2}"/>
              </a:ext>
            </a:extLst>
          </p:cNvPr>
          <p:cNvSpPr txBox="1"/>
          <p:nvPr/>
        </p:nvSpPr>
        <p:spPr>
          <a:xfrm>
            <a:off x="12792711" y="-1107996"/>
            <a:ext cx="9054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Roles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4E4476F-E289-6B11-B696-69C9BD3952D0}"/>
              </a:ext>
            </a:extLst>
          </p:cNvPr>
          <p:cNvSpPr txBox="1"/>
          <p:nvPr/>
        </p:nvSpPr>
        <p:spPr>
          <a:xfrm>
            <a:off x="-3884800" y="3315319"/>
            <a:ext cx="182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Gotham" panose="02000504050000020004" pitchFamily="2" charset="0"/>
              </a:rPr>
              <a:t>Administrador</a:t>
            </a: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171376CD-23E2-2979-1DBC-FD5D96ED0ADE}"/>
              </a:ext>
            </a:extLst>
          </p:cNvPr>
          <p:cNvSpPr/>
          <p:nvPr/>
        </p:nvSpPr>
        <p:spPr>
          <a:xfrm flipV="1">
            <a:off x="12393516" y="5012776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1808D63-554D-AD84-FECA-E6B3DE1715F5}"/>
              </a:ext>
            </a:extLst>
          </p:cNvPr>
          <p:cNvSpPr/>
          <p:nvPr/>
        </p:nvSpPr>
        <p:spPr>
          <a:xfrm flipV="1">
            <a:off x="-512732" y="5926093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CA60DAB6-7F4B-6E48-AD47-4A0EEEF19189}"/>
              </a:ext>
            </a:extLst>
          </p:cNvPr>
          <p:cNvSpPr/>
          <p:nvPr/>
        </p:nvSpPr>
        <p:spPr>
          <a:xfrm flipV="1">
            <a:off x="-352254" y="-35511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133639D1-B9C0-E135-DADD-890E4103A04C}"/>
              </a:ext>
            </a:extLst>
          </p:cNvPr>
          <p:cNvSpPr/>
          <p:nvPr/>
        </p:nvSpPr>
        <p:spPr>
          <a:xfrm flipV="1">
            <a:off x="-644336" y="3256634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0AE6025A-D342-44AF-FEC2-49DE8331B5C3}"/>
              </a:ext>
            </a:extLst>
          </p:cNvPr>
          <p:cNvSpPr/>
          <p:nvPr/>
        </p:nvSpPr>
        <p:spPr>
          <a:xfrm flipV="1">
            <a:off x="2772442" y="-42575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D410AC43-DE6A-CC25-C83B-2200BF5937EF}"/>
              </a:ext>
            </a:extLst>
          </p:cNvPr>
          <p:cNvSpPr/>
          <p:nvPr/>
        </p:nvSpPr>
        <p:spPr>
          <a:xfrm flipV="1">
            <a:off x="12433364" y="-96236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3212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en blanco y negro de la luna en fondo negro&#10;&#10;El contenido generado por IA puede ser incorrecto.">
            <a:extLst>
              <a:ext uri="{FF2B5EF4-FFF2-40B4-BE49-F238E27FC236}">
                <a16:creationId xmlns:a16="http://schemas.microsoft.com/office/drawing/2014/main" id="{6C118C23-4226-8202-8436-62839DF19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38" y="376048"/>
            <a:ext cx="6858000" cy="6858000"/>
          </a:xfrm>
          <a:prstGeom prst="rect">
            <a:avLst/>
          </a:prstGeom>
          <a:noFill/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97C262F6-94EE-72BA-A79A-4815B497430E}"/>
              </a:ext>
            </a:extLst>
          </p:cNvPr>
          <p:cNvSpPr>
            <a:spLocks/>
          </p:cNvSpPr>
          <p:nvPr/>
        </p:nvSpPr>
        <p:spPr>
          <a:xfrm rot="16200000">
            <a:off x="472440" y="1844039"/>
            <a:ext cx="11247123" cy="12191998"/>
          </a:xfrm>
          <a:prstGeom prst="ellipse">
            <a:avLst/>
          </a:prstGeom>
          <a:solidFill>
            <a:srgbClr val="D2C3AC"/>
          </a:solidFill>
          <a:ln>
            <a:noFill/>
          </a:ln>
          <a:effectLst>
            <a:outerShdw blurRad="622300" dist="50800" dir="5400000" sx="103000" sy="103000" algn="ctr" rotWithShape="0">
              <a:srgbClr val="3A3A3A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D7CCDEA-A1DC-9583-F6F9-F3178F9F558D}"/>
              </a:ext>
            </a:extLst>
          </p:cNvPr>
          <p:cNvSpPr txBox="1"/>
          <p:nvPr/>
        </p:nvSpPr>
        <p:spPr>
          <a:xfrm>
            <a:off x="1568784" y="2561873"/>
            <a:ext cx="9054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Roles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6E6EAA-A5FD-B21C-81A6-E1DDC83E218C}"/>
              </a:ext>
            </a:extLst>
          </p:cNvPr>
          <p:cNvSpPr txBox="1"/>
          <p:nvPr/>
        </p:nvSpPr>
        <p:spPr>
          <a:xfrm>
            <a:off x="5185046" y="3915266"/>
            <a:ext cx="182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Gotham" panose="02000504050000020004" pitchFamily="2" charset="0"/>
              </a:rPr>
              <a:t>Administrador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360CB9E3-E77B-4B36-1B73-385895DFC7A9}"/>
              </a:ext>
            </a:extLst>
          </p:cNvPr>
          <p:cNvSpPr/>
          <p:nvPr/>
        </p:nvSpPr>
        <p:spPr>
          <a:xfrm flipV="1">
            <a:off x="104172" y="953656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B9A231A-82A7-4C88-CF7F-DEB6EAB78FE1}"/>
              </a:ext>
            </a:extLst>
          </p:cNvPr>
          <p:cNvSpPr/>
          <p:nvPr/>
        </p:nvSpPr>
        <p:spPr>
          <a:xfrm flipV="1">
            <a:off x="104172" y="52312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890D517-AF2D-BF4F-3A5E-44B12FA5C1AE}"/>
              </a:ext>
            </a:extLst>
          </p:cNvPr>
          <p:cNvSpPr/>
          <p:nvPr/>
        </p:nvSpPr>
        <p:spPr>
          <a:xfrm flipV="1">
            <a:off x="104172" y="92598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8DDD0FA-D1EE-10F8-83A4-592B8FF8D04E}"/>
              </a:ext>
            </a:extLst>
          </p:cNvPr>
          <p:cNvSpPr/>
          <p:nvPr/>
        </p:nvSpPr>
        <p:spPr>
          <a:xfrm flipV="1">
            <a:off x="527082" y="52312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21325B4-BE84-82A6-229F-14A186208F53}"/>
              </a:ext>
            </a:extLst>
          </p:cNvPr>
          <p:cNvSpPr/>
          <p:nvPr/>
        </p:nvSpPr>
        <p:spPr>
          <a:xfrm flipV="1">
            <a:off x="527082" y="9259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DEC94E5-6805-9E28-4008-5D3039250179}"/>
              </a:ext>
            </a:extLst>
          </p:cNvPr>
          <p:cNvSpPr/>
          <p:nvPr/>
        </p:nvSpPr>
        <p:spPr>
          <a:xfrm flipV="1">
            <a:off x="949992" y="92597"/>
            <a:ext cx="269268" cy="283451"/>
          </a:xfrm>
          <a:prstGeom prst="ellipse">
            <a:avLst/>
          </a:prstGeom>
          <a:solidFill>
            <a:srgbClr val="6A7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E8B205-D3F2-6082-6905-B16014B7122F}"/>
              </a:ext>
            </a:extLst>
          </p:cNvPr>
          <p:cNvSpPr txBox="1"/>
          <p:nvPr/>
        </p:nvSpPr>
        <p:spPr>
          <a:xfrm>
            <a:off x="-4153775" y="-1110240"/>
            <a:ext cx="90544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Eleyna Demo" pitchFamily="2" charset="0"/>
              </a:rPr>
              <a:t>Rol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04F3453-FF40-1D60-161E-084F8C3ECABA}"/>
              </a:ext>
            </a:extLst>
          </p:cNvPr>
          <p:cNvSpPr txBox="1"/>
          <p:nvPr/>
        </p:nvSpPr>
        <p:spPr>
          <a:xfrm>
            <a:off x="12443304" y="3915266"/>
            <a:ext cx="77243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latin typeface="Eleyna Demo" pitchFamily="2" charset="0"/>
              </a:rPr>
              <a:t>Admin</a:t>
            </a:r>
            <a:endParaRPr lang="es-ES" sz="6600" dirty="0">
              <a:latin typeface="Eleyna Dem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599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736</Words>
  <Application>Microsoft Office PowerPoint</Application>
  <PresentationFormat>Panorámica</PresentationFormat>
  <Paragraphs>125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Aptos</vt:lpstr>
      <vt:lpstr>Aptos Display</vt:lpstr>
      <vt:lpstr>Arial</vt:lpstr>
      <vt:lpstr>Britannic Bold</vt:lpstr>
      <vt:lpstr>Eleyna Demo</vt:lpstr>
      <vt:lpstr>Gotham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Neo K</dc:creator>
  <cp:lastModifiedBy>Neo K</cp:lastModifiedBy>
  <cp:revision>2</cp:revision>
  <dcterms:created xsi:type="dcterms:W3CDTF">2025-05-27T08:57:32Z</dcterms:created>
  <dcterms:modified xsi:type="dcterms:W3CDTF">2025-05-28T14:29:28Z</dcterms:modified>
</cp:coreProperties>
</file>